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7" r:id="rId2"/>
    <p:sldId id="413" r:id="rId3"/>
    <p:sldId id="414" r:id="rId4"/>
    <p:sldId id="415" r:id="rId5"/>
    <p:sldId id="416" r:id="rId6"/>
    <p:sldId id="417" r:id="rId7"/>
    <p:sldId id="418" r:id="rId8"/>
    <p:sldId id="419" r:id="rId9"/>
    <p:sldId id="431" r:id="rId10"/>
    <p:sldId id="432" r:id="rId11"/>
    <p:sldId id="433" r:id="rId12"/>
    <p:sldId id="434" r:id="rId13"/>
    <p:sldId id="435" r:id="rId14"/>
    <p:sldId id="439" r:id="rId15"/>
    <p:sldId id="436" r:id="rId16"/>
    <p:sldId id="422" r:id="rId17"/>
    <p:sldId id="423" r:id="rId18"/>
    <p:sldId id="424" r:id="rId19"/>
    <p:sldId id="420" r:id="rId20"/>
    <p:sldId id="421" r:id="rId21"/>
    <p:sldId id="425" r:id="rId22"/>
    <p:sldId id="426" r:id="rId23"/>
    <p:sldId id="427" r:id="rId24"/>
    <p:sldId id="440" r:id="rId25"/>
    <p:sldId id="410" r:id="rId26"/>
    <p:sldId id="428" r:id="rId27"/>
    <p:sldId id="429" r:id="rId28"/>
    <p:sldId id="430" r:id="rId29"/>
    <p:sldId id="438" r:id="rId30"/>
    <p:sldId id="367" r:id="rId31"/>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7F2F4"/>
    <a:srgbClr val="D63636"/>
    <a:srgbClr val="CD2929"/>
    <a:srgbClr val="C45D08"/>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87" autoAdjust="0"/>
    <p:restoredTop sz="84439" autoAdjust="0"/>
  </p:normalViewPr>
  <p:slideViewPr>
    <p:cSldViewPr>
      <p:cViewPr varScale="1">
        <p:scale>
          <a:sx n="162" d="100"/>
          <a:sy n="162" d="100"/>
        </p:scale>
        <p:origin x="1608" y="1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E1A55-3D39-4B95-ADC0-2B656DC188F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7539A95F-31EE-4D1E-A1D6-FA6668ED154C}">
      <dgm:prSet phldrT="[文本]"/>
      <dgm:spPr/>
      <dgm:t>
        <a:bodyPr/>
        <a:lstStyle/>
        <a:p>
          <a:pPr>
            <a:buFontTx/>
            <a:buNone/>
          </a:pPr>
          <a:r>
            <a:rPr lang="zh-CN" altLang="en-US" dirty="0">
              <a:latin typeface="微软雅黑" charset="-122"/>
              <a:ea typeface="微软雅黑" charset="-122"/>
            </a:rPr>
            <a:t>自动化交易</a:t>
          </a:r>
          <a:r>
            <a:rPr lang="en-US" altLang="zh-CN" dirty="0">
              <a:latin typeface="微软雅黑" charset="-122"/>
              <a:ea typeface="微软雅黑" charset="-122"/>
            </a:rPr>
            <a:t>(Automatic Trading)</a:t>
          </a:r>
          <a:endParaRPr lang="zh-CN" altLang="en-US" dirty="0"/>
        </a:p>
      </dgm:t>
    </dgm:pt>
    <dgm:pt modelId="{8334B967-4CBB-4BA6-90EF-C84907F179D9}" type="parTrans" cxnId="{A6E0B572-1C7F-49EC-83E3-F583344E6EED}">
      <dgm:prSet/>
      <dgm:spPr/>
      <dgm:t>
        <a:bodyPr/>
        <a:lstStyle/>
        <a:p>
          <a:endParaRPr lang="zh-CN" altLang="en-US"/>
        </a:p>
      </dgm:t>
    </dgm:pt>
    <dgm:pt modelId="{746317A6-5BB4-4571-A65E-0B7846411219}" type="sibTrans" cxnId="{A6E0B572-1C7F-49EC-83E3-F583344E6EED}">
      <dgm:prSet/>
      <dgm:spPr/>
      <dgm:t>
        <a:bodyPr/>
        <a:lstStyle/>
        <a:p>
          <a:endParaRPr lang="zh-CN" altLang="en-US"/>
        </a:p>
      </dgm:t>
    </dgm:pt>
    <dgm:pt modelId="{E86B3192-C106-46BC-A2FE-B3A01FB13415}">
      <dgm:prSet phldrT="[文本]"/>
      <dgm:spPr/>
      <dgm:t>
        <a:bodyPr/>
        <a:lstStyle/>
        <a:p>
          <a:pPr>
            <a:buFontTx/>
            <a:buNone/>
          </a:pPr>
          <a:r>
            <a:rPr lang="zh-CN" altLang="en-US">
              <a:latin typeface="微软雅黑" charset="-122"/>
              <a:ea typeface="微软雅黑" charset="-122"/>
            </a:rPr>
            <a:t>量化投资</a:t>
          </a:r>
          <a:r>
            <a:rPr lang="en-US" altLang="zh-CN">
              <a:latin typeface="微软雅黑" charset="-122"/>
              <a:ea typeface="微软雅黑" charset="-122"/>
            </a:rPr>
            <a:t>(Quantitative Investment)</a:t>
          </a:r>
          <a:endParaRPr lang="zh-CN" altLang="en-US" dirty="0"/>
        </a:p>
      </dgm:t>
    </dgm:pt>
    <dgm:pt modelId="{08440A99-63E8-4EBE-A043-0AE9C216E856}" type="parTrans" cxnId="{74FB7A52-207D-4E8A-9A8C-4651226CD365}">
      <dgm:prSet/>
      <dgm:spPr/>
      <dgm:t>
        <a:bodyPr/>
        <a:lstStyle/>
        <a:p>
          <a:endParaRPr lang="zh-CN" altLang="en-US"/>
        </a:p>
      </dgm:t>
    </dgm:pt>
    <dgm:pt modelId="{A5DFE5D4-7E5A-4482-9654-5DC86DB3E74A}" type="sibTrans" cxnId="{74FB7A52-207D-4E8A-9A8C-4651226CD365}">
      <dgm:prSet/>
      <dgm:spPr/>
      <dgm:t>
        <a:bodyPr/>
        <a:lstStyle/>
        <a:p>
          <a:endParaRPr lang="zh-CN" altLang="en-US"/>
        </a:p>
      </dgm:t>
    </dgm:pt>
    <dgm:pt modelId="{50C95188-7CC4-4FDB-96C7-3461AD768560}">
      <dgm:prSet phldrT="[文本]"/>
      <dgm:spPr/>
      <dgm:t>
        <a:bodyPr/>
        <a:lstStyle/>
        <a:p>
          <a:pPr>
            <a:buFont typeface="Arial" pitchFamily="34" charset="0"/>
            <a:buNone/>
          </a:pPr>
          <a:r>
            <a:rPr lang="zh-CN" altLang="en-US">
              <a:latin typeface="微软雅黑" panose="020B0503020204020204" pitchFamily="34" charset="-122"/>
              <a:ea typeface="微软雅黑" panose="020B0503020204020204" pitchFamily="34" charset="-122"/>
            </a:rPr>
            <a:t>程序化交易</a:t>
          </a:r>
          <a:r>
            <a:rPr lang="en-US" altLang="zh-CN">
              <a:latin typeface="微软雅黑" panose="020B0503020204020204" pitchFamily="34" charset="-122"/>
              <a:ea typeface="微软雅黑" panose="020B0503020204020204" pitchFamily="34" charset="-122"/>
            </a:rPr>
            <a:t>(Program Trading)</a:t>
          </a:r>
          <a:endParaRPr lang="zh-CN" altLang="en-US" dirty="0"/>
        </a:p>
      </dgm:t>
    </dgm:pt>
    <dgm:pt modelId="{AD6FC507-94F2-49B3-A1CE-B12ABAC40E9B}" type="parTrans" cxnId="{07170F53-0411-4185-BF5A-C837410149EE}">
      <dgm:prSet/>
      <dgm:spPr/>
      <dgm:t>
        <a:bodyPr/>
        <a:lstStyle/>
        <a:p>
          <a:endParaRPr lang="zh-CN" altLang="en-US"/>
        </a:p>
      </dgm:t>
    </dgm:pt>
    <dgm:pt modelId="{F8D177F9-B236-4AD2-A58F-DE6AF3D258B7}" type="sibTrans" cxnId="{07170F53-0411-4185-BF5A-C837410149EE}">
      <dgm:prSet/>
      <dgm:spPr/>
      <dgm:t>
        <a:bodyPr/>
        <a:lstStyle/>
        <a:p>
          <a:endParaRPr lang="zh-CN" altLang="en-US"/>
        </a:p>
      </dgm:t>
    </dgm:pt>
    <dgm:pt modelId="{A241E794-59D8-4F42-A39D-0452BF0015B4}">
      <dgm:prSet phldrT="[文本]"/>
      <dgm:spPr/>
      <dgm:t>
        <a:bodyPr/>
        <a:lstStyle/>
        <a:p>
          <a:pPr>
            <a:buFont typeface="Arial" pitchFamily="34" charset="0"/>
            <a:buNone/>
          </a:pPr>
          <a:r>
            <a:rPr lang="zh-CN" altLang="en-US">
              <a:latin typeface="微软雅黑" panose="020B0503020204020204" pitchFamily="34" charset="-122"/>
              <a:ea typeface="微软雅黑" panose="020B0503020204020204" pitchFamily="34" charset="-122"/>
            </a:rPr>
            <a:t>算法交易</a:t>
          </a:r>
          <a:r>
            <a:rPr lang="en-US" altLang="zh-CN">
              <a:latin typeface="微软雅黑" panose="020B0503020204020204" pitchFamily="34" charset="-122"/>
              <a:ea typeface="微软雅黑" panose="020B0503020204020204" pitchFamily="34" charset="-122"/>
            </a:rPr>
            <a:t>(Algorithm Trading)</a:t>
          </a:r>
          <a:endParaRPr lang="zh-CN" altLang="en-US" dirty="0"/>
        </a:p>
      </dgm:t>
    </dgm:pt>
    <dgm:pt modelId="{66CB494F-396D-4319-B174-152F062CB52D}" type="parTrans" cxnId="{A1E7DE38-6551-4DF6-8E78-E78E67F3E4E0}">
      <dgm:prSet/>
      <dgm:spPr/>
      <dgm:t>
        <a:bodyPr/>
        <a:lstStyle/>
        <a:p>
          <a:endParaRPr lang="zh-CN" altLang="en-US"/>
        </a:p>
      </dgm:t>
    </dgm:pt>
    <dgm:pt modelId="{20002C24-1104-4CC0-BE24-046FE11CBFB8}" type="sibTrans" cxnId="{A1E7DE38-6551-4DF6-8E78-E78E67F3E4E0}">
      <dgm:prSet/>
      <dgm:spPr/>
      <dgm:t>
        <a:bodyPr/>
        <a:lstStyle/>
        <a:p>
          <a:endParaRPr lang="zh-CN" altLang="en-US"/>
        </a:p>
      </dgm:t>
    </dgm:pt>
    <dgm:pt modelId="{1FC0B17D-EE19-4F49-A022-9B15D44935B3}">
      <dgm:prSet phldrT="[文本]"/>
      <dgm:spPr/>
      <dgm:t>
        <a:bodyPr/>
        <a:lstStyle/>
        <a:p>
          <a:pPr>
            <a:buFontTx/>
            <a:buNone/>
          </a:pPr>
          <a:r>
            <a:rPr lang="zh-CN" altLang="en-US">
              <a:latin typeface="微软雅黑" charset="-122"/>
              <a:ea typeface="微软雅黑" charset="-122"/>
            </a:rPr>
            <a:t>高频交易</a:t>
          </a:r>
          <a:r>
            <a:rPr lang="en-US" altLang="zh-CN">
              <a:latin typeface="微软雅黑" charset="-122"/>
              <a:ea typeface="微软雅黑" charset="-122"/>
            </a:rPr>
            <a:t>(High Frequency Trading)</a:t>
          </a:r>
          <a:endParaRPr lang="zh-CN" altLang="en-US" dirty="0"/>
        </a:p>
      </dgm:t>
    </dgm:pt>
    <dgm:pt modelId="{60EF196B-903E-47A2-B6FD-8C81A3CE8D51}" type="parTrans" cxnId="{6BE28454-CFCA-4025-860A-3D92F84365E7}">
      <dgm:prSet/>
      <dgm:spPr/>
      <dgm:t>
        <a:bodyPr/>
        <a:lstStyle/>
        <a:p>
          <a:endParaRPr lang="zh-CN" altLang="en-US"/>
        </a:p>
      </dgm:t>
    </dgm:pt>
    <dgm:pt modelId="{01F8ED90-1A6C-4F35-821B-E101B63E7137}" type="sibTrans" cxnId="{6BE28454-CFCA-4025-860A-3D92F84365E7}">
      <dgm:prSet/>
      <dgm:spPr/>
      <dgm:t>
        <a:bodyPr/>
        <a:lstStyle/>
        <a:p>
          <a:endParaRPr lang="zh-CN" altLang="en-US"/>
        </a:p>
      </dgm:t>
    </dgm:pt>
    <dgm:pt modelId="{15DDDAD8-A13E-495F-AD8E-E2BEAFCE3B92}" type="pres">
      <dgm:prSet presAssocID="{116E1A55-3D39-4B95-ADC0-2B656DC188F7}" presName="diagram" presStyleCnt="0">
        <dgm:presLayoutVars>
          <dgm:dir/>
          <dgm:resizeHandles val="exact"/>
        </dgm:presLayoutVars>
      </dgm:prSet>
      <dgm:spPr/>
      <dgm:t>
        <a:bodyPr/>
        <a:lstStyle/>
        <a:p>
          <a:endParaRPr lang="zh-CN" altLang="en-US"/>
        </a:p>
      </dgm:t>
    </dgm:pt>
    <dgm:pt modelId="{5ADC6362-D3D8-4DA3-97BA-BA190172DE8E}" type="pres">
      <dgm:prSet presAssocID="{7539A95F-31EE-4D1E-A1D6-FA6668ED154C}" presName="node" presStyleLbl="node1" presStyleIdx="0" presStyleCnt="5">
        <dgm:presLayoutVars>
          <dgm:bulletEnabled val="1"/>
        </dgm:presLayoutVars>
      </dgm:prSet>
      <dgm:spPr/>
      <dgm:t>
        <a:bodyPr/>
        <a:lstStyle/>
        <a:p>
          <a:endParaRPr lang="zh-CN" altLang="en-US"/>
        </a:p>
      </dgm:t>
    </dgm:pt>
    <dgm:pt modelId="{3055A322-EAC2-4B21-A377-DD14BEFFB481}" type="pres">
      <dgm:prSet presAssocID="{746317A6-5BB4-4571-A65E-0B7846411219}" presName="sibTrans" presStyleCnt="0"/>
      <dgm:spPr/>
    </dgm:pt>
    <dgm:pt modelId="{0CDACB45-4626-4D33-9BA3-9504F32255F9}" type="pres">
      <dgm:prSet presAssocID="{E86B3192-C106-46BC-A2FE-B3A01FB13415}" presName="node" presStyleLbl="node1" presStyleIdx="1" presStyleCnt="5">
        <dgm:presLayoutVars>
          <dgm:bulletEnabled val="1"/>
        </dgm:presLayoutVars>
      </dgm:prSet>
      <dgm:spPr/>
      <dgm:t>
        <a:bodyPr/>
        <a:lstStyle/>
        <a:p>
          <a:endParaRPr lang="zh-CN" altLang="en-US"/>
        </a:p>
      </dgm:t>
    </dgm:pt>
    <dgm:pt modelId="{435FF04C-D574-4188-ADDE-424FDAA2B21C}" type="pres">
      <dgm:prSet presAssocID="{A5DFE5D4-7E5A-4482-9654-5DC86DB3E74A}" presName="sibTrans" presStyleCnt="0"/>
      <dgm:spPr/>
    </dgm:pt>
    <dgm:pt modelId="{A5C7BAA0-6A5A-4DF5-A580-61CFDF45ACD3}" type="pres">
      <dgm:prSet presAssocID="{50C95188-7CC4-4FDB-96C7-3461AD768560}" presName="node" presStyleLbl="node1" presStyleIdx="2" presStyleCnt="5">
        <dgm:presLayoutVars>
          <dgm:bulletEnabled val="1"/>
        </dgm:presLayoutVars>
      </dgm:prSet>
      <dgm:spPr/>
      <dgm:t>
        <a:bodyPr/>
        <a:lstStyle/>
        <a:p>
          <a:endParaRPr lang="zh-CN" altLang="en-US"/>
        </a:p>
      </dgm:t>
    </dgm:pt>
    <dgm:pt modelId="{2B71234C-3FF1-499F-8DAB-72ADA32C0AF4}" type="pres">
      <dgm:prSet presAssocID="{F8D177F9-B236-4AD2-A58F-DE6AF3D258B7}" presName="sibTrans" presStyleCnt="0"/>
      <dgm:spPr/>
    </dgm:pt>
    <dgm:pt modelId="{02FBA469-D5CA-4F4A-8EF4-AB4341C42645}" type="pres">
      <dgm:prSet presAssocID="{A241E794-59D8-4F42-A39D-0452BF0015B4}" presName="node" presStyleLbl="node1" presStyleIdx="3" presStyleCnt="5">
        <dgm:presLayoutVars>
          <dgm:bulletEnabled val="1"/>
        </dgm:presLayoutVars>
      </dgm:prSet>
      <dgm:spPr/>
      <dgm:t>
        <a:bodyPr/>
        <a:lstStyle/>
        <a:p>
          <a:endParaRPr lang="zh-CN" altLang="en-US"/>
        </a:p>
      </dgm:t>
    </dgm:pt>
    <dgm:pt modelId="{FC3646B0-E684-46EE-9819-31ADF2144661}" type="pres">
      <dgm:prSet presAssocID="{20002C24-1104-4CC0-BE24-046FE11CBFB8}" presName="sibTrans" presStyleCnt="0"/>
      <dgm:spPr/>
    </dgm:pt>
    <dgm:pt modelId="{20CA8649-B09A-4A55-9D4E-A9B8AD96E38B}" type="pres">
      <dgm:prSet presAssocID="{1FC0B17D-EE19-4F49-A022-9B15D44935B3}" presName="node" presStyleLbl="node1" presStyleIdx="4" presStyleCnt="5">
        <dgm:presLayoutVars>
          <dgm:bulletEnabled val="1"/>
        </dgm:presLayoutVars>
      </dgm:prSet>
      <dgm:spPr/>
      <dgm:t>
        <a:bodyPr/>
        <a:lstStyle/>
        <a:p>
          <a:endParaRPr lang="zh-CN" altLang="en-US"/>
        </a:p>
      </dgm:t>
    </dgm:pt>
  </dgm:ptLst>
  <dgm:cxnLst>
    <dgm:cxn modelId="{74FB7A52-207D-4E8A-9A8C-4651226CD365}" srcId="{116E1A55-3D39-4B95-ADC0-2B656DC188F7}" destId="{E86B3192-C106-46BC-A2FE-B3A01FB13415}" srcOrd="1" destOrd="0" parTransId="{08440A99-63E8-4EBE-A043-0AE9C216E856}" sibTransId="{A5DFE5D4-7E5A-4482-9654-5DC86DB3E74A}"/>
    <dgm:cxn modelId="{07170F53-0411-4185-BF5A-C837410149EE}" srcId="{116E1A55-3D39-4B95-ADC0-2B656DC188F7}" destId="{50C95188-7CC4-4FDB-96C7-3461AD768560}" srcOrd="2" destOrd="0" parTransId="{AD6FC507-94F2-49B3-A1CE-B12ABAC40E9B}" sibTransId="{F8D177F9-B236-4AD2-A58F-DE6AF3D258B7}"/>
    <dgm:cxn modelId="{A6E0B572-1C7F-49EC-83E3-F583344E6EED}" srcId="{116E1A55-3D39-4B95-ADC0-2B656DC188F7}" destId="{7539A95F-31EE-4D1E-A1D6-FA6668ED154C}" srcOrd="0" destOrd="0" parTransId="{8334B967-4CBB-4BA6-90EF-C84907F179D9}" sibTransId="{746317A6-5BB4-4571-A65E-0B7846411219}"/>
    <dgm:cxn modelId="{22E9870F-42CA-4918-9F5D-6D44A6B507BA}" type="presOf" srcId="{116E1A55-3D39-4B95-ADC0-2B656DC188F7}" destId="{15DDDAD8-A13E-495F-AD8E-E2BEAFCE3B92}" srcOrd="0" destOrd="0" presId="urn:microsoft.com/office/officeart/2005/8/layout/default"/>
    <dgm:cxn modelId="{79E183DE-E923-431B-9F7E-96F32AB17460}" type="presOf" srcId="{A241E794-59D8-4F42-A39D-0452BF0015B4}" destId="{02FBA469-D5CA-4F4A-8EF4-AB4341C42645}" srcOrd="0" destOrd="0" presId="urn:microsoft.com/office/officeart/2005/8/layout/default"/>
    <dgm:cxn modelId="{A1E7DE38-6551-4DF6-8E78-E78E67F3E4E0}" srcId="{116E1A55-3D39-4B95-ADC0-2B656DC188F7}" destId="{A241E794-59D8-4F42-A39D-0452BF0015B4}" srcOrd="3" destOrd="0" parTransId="{66CB494F-396D-4319-B174-152F062CB52D}" sibTransId="{20002C24-1104-4CC0-BE24-046FE11CBFB8}"/>
    <dgm:cxn modelId="{BC1395A2-0372-4BC1-ACB1-5F23C91B7303}" type="presOf" srcId="{E86B3192-C106-46BC-A2FE-B3A01FB13415}" destId="{0CDACB45-4626-4D33-9BA3-9504F32255F9}" srcOrd="0" destOrd="0" presId="urn:microsoft.com/office/officeart/2005/8/layout/default"/>
    <dgm:cxn modelId="{77AEFD16-935A-40DA-84AB-7202CE866196}" type="presOf" srcId="{1FC0B17D-EE19-4F49-A022-9B15D44935B3}" destId="{20CA8649-B09A-4A55-9D4E-A9B8AD96E38B}" srcOrd="0" destOrd="0" presId="urn:microsoft.com/office/officeart/2005/8/layout/default"/>
    <dgm:cxn modelId="{BA804AD5-BF04-4177-8BD0-F31B26BA9AD3}" type="presOf" srcId="{7539A95F-31EE-4D1E-A1D6-FA6668ED154C}" destId="{5ADC6362-D3D8-4DA3-97BA-BA190172DE8E}" srcOrd="0" destOrd="0" presId="urn:microsoft.com/office/officeart/2005/8/layout/default"/>
    <dgm:cxn modelId="{6BE28454-CFCA-4025-860A-3D92F84365E7}" srcId="{116E1A55-3D39-4B95-ADC0-2B656DC188F7}" destId="{1FC0B17D-EE19-4F49-A022-9B15D44935B3}" srcOrd="4" destOrd="0" parTransId="{60EF196B-903E-47A2-B6FD-8C81A3CE8D51}" sibTransId="{01F8ED90-1A6C-4F35-821B-E101B63E7137}"/>
    <dgm:cxn modelId="{72494498-380C-4DCB-AE00-20A3D07C8452}" type="presOf" srcId="{50C95188-7CC4-4FDB-96C7-3461AD768560}" destId="{A5C7BAA0-6A5A-4DF5-A580-61CFDF45ACD3}" srcOrd="0" destOrd="0" presId="urn:microsoft.com/office/officeart/2005/8/layout/default"/>
    <dgm:cxn modelId="{5FDE9DD3-EAB5-437B-BB50-E549AE4255F3}" type="presParOf" srcId="{15DDDAD8-A13E-495F-AD8E-E2BEAFCE3B92}" destId="{5ADC6362-D3D8-4DA3-97BA-BA190172DE8E}" srcOrd="0" destOrd="0" presId="urn:microsoft.com/office/officeart/2005/8/layout/default"/>
    <dgm:cxn modelId="{F811A698-3479-4B8C-A669-2D5F0357FF24}" type="presParOf" srcId="{15DDDAD8-A13E-495F-AD8E-E2BEAFCE3B92}" destId="{3055A322-EAC2-4B21-A377-DD14BEFFB481}" srcOrd="1" destOrd="0" presId="urn:microsoft.com/office/officeart/2005/8/layout/default"/>
    <dgm:cxn modelId="{23C34695-5EED-41AA-B233-01F2888D0094}" type="presParOf" srcId="{15DDDAD8-A13E-495F-AD8E-E2BEAFCE3B92}" destId="{0CDACB45-4626-4D33-9BA3-9504F32255F9}" srcOrd="2" destOrd="0" presId="urn:microsoft.com/office/officeart/2005/8/layout/default"/>
    <dgm:cxn modelId="{E7BE2221-6647-4F0D-9BF2-834C0C1FD084}" type="presParOf" srcId="{15DDDAD8-A13E-495F-AD8E-E2BEAFCE3B92}" destId="{435FF04C-D574-4188-ADDE-424FDAA2B21C}" srcOrd="3" destOrd="0" presId="urn:microsoft.com/office/officeart/2005/8/layout/default"/>
    <dgm:cxn modelId="{3933EE1D-3CA9-4730-894B-CA1E27269ED8}" type="presParOf" srcId="{15DDDAD8-A13E-495F-AD8E-E2BEAFCE3B92}" destId="{A5C7BAA0-6A5A-4DF5-A580-61CFDF45ACD3}" srcOrd="4" destOrd="0" presId="urn:microsoft.com/office/officeart/2005/8/layout/default"/>
    <dgm:cxn modelId="{88F74E70-922D-45CC-A2D3-D035F375F1EE}" type="presParOf" srcId="{15DDDAD8-A13E-495F-AD8E-E2BEAFCE3B92}" destId="{2B71234C-3FF1-499F-8DAB-72ADA32C0AF4}" srcOrd="5" destOrd="0" presId="urn:microsoft.com/office/officeart/2005/8/layout/default"/>
    <dgm:cxn modelId="{CE81234E-C2F6-4ECA-B446-C85B34ED3841}" type="presParOf" srcId="{15DDDAD8-A13E-495F-AD8E-E2BEAFCE3B92}" destId="{02FBA469-D5CA-4F4A-8EF4-AB4341C42645}" srcOrd="6" destOrd="0" presId="urn:microsoft.com/office/officeart/2005/8/layout/default"/>
    <dgm:cxn modelId="{B323838D-B999-43FA-8F15-88C9680707E7}" type="presParOf" srcId="{15DDDAD8-A13E-495F-AD8E-E2BEAFCE3B92}" destId="{FC3646B0-E684-46EE-9819-31ADF2144661}" srcOrd="7" destOrd="0" presId="urn:microsoft.com/office/officeart/2005/8/layout/default"/>
    <dgm:cxn modelId="{69989580-3D56-4DAB-A82B-918203501A76}" type="presParOf" srcId="{15DDDAD8-A13E-495F-AD8E-E2BEAFCE3B92}" destId="{20CA8649-B09A-4A55-9D4E-A9B8AD96E38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6E005-EDD3-B84A-A409-144F6EE6EF48}" type="doc">
      <dgm:prSet loTypeId="urn:microsoft.com/office/officeart/2005/8/layout/gear1" loCatId="" qsTypeId="urn:microsoft.com/office/officeart/2005/8/quickstyle/simple4" qsCatId="simple" csTypeId="urn:microsoft.com/office/officeart/2005/8/colors/accent1_2" csCatId="accent1" phldr="1"/>
      <dgm:spPr/>
    </dgm:pt>
    <dgm:pt modelId="{40D8AEA7-D92C-1A4D-8949-66BB4550EBEC}">
      <dgm:prSet phldrT="[Text]"/>
      <dgm:spPr>
        <a:solidFill>
          <a:srgbClr val="92D050"/>
        </a:solidFill>
      </dgm:spPr>
      <dgm:t>
        <a:bodyPr/>
        <a:lstStyle/>
        <a:p>
          <a:r>
            <a:rPr lang="en-US" altLang="zh-CN" dirty="0"/>
            <a:t>Spring</a:t>
          </a:r>
          <a:r>
            <a:rPr lang="zh-CN" altLang="en-US" dirty="0"/>
            <a:t> </a:t>
          </a:r>
          <a:r>
            <a:rPr lang="en-US" altLang="zh-CN" dirty="0" err="1"/>
            <a:t>WebSocket</a:t>
          </a:r>
          <a:endParaRPr lang="zh-CN" altLang="en-US" dirty="0"/>
        </a:p>
      </dgm:t>
    </dgm:pt>
    <dgm:pt modelId="{72DBAAEE-A141-BD41-A9A3-80271CBF19D4}" type="parTrans" cxnId="{4011A8AB-79B4-484D-80AC-29088069319D}">
      <dgm:prSet/>
      <dgm:spPr/>
      <dgm:t>
        <a:bodyPr/>
        <a:lstStyle/>
        <a:p>
          <a:endParaRPr lang="zh-CN" altLang="en-US"/>
        </a:p>
      </dgm:t>
    </dgm:pt>
    <dgm:pt modelId="{1AE16E25-EECA-7644-B670-31374774B545}" type="sibTrans" cxnId="{4011A8AB-79B4-484D-80AC-29088069319D}">
      <dgm:prSet/>
      <dgm:spPr/>
      <dgm:t>
        <a:bodyPr/>
        <a:lstStyle/>
        <a:p>
          <a:endParaRPr lang="zh-CN" altLang="en-US"/>
        </a:p>
      </dgm:t>
    </dgm:pt>
    <dgm:pt modelId="{8A7C37DB-D355-2845-A5DE-F321039C357D}">
      <dgm:prSet phldrT="[Text]"/>
      <dgm:spPr>
        <a:solidFill>
          <a:srgbClr val="00B0F0"/>
        </a:solidFill>
      </dgm:spPr>
      <dgm:t>
        <a:bodyPr/>
        <a:lstStyle/>
        <a:p>
          <a:r>
            <a:rPr lang="en-US" altLang="zh-CN" dirty="0" err="1"/>
            <a:t>SocketJs</a:t>
          </a:r>
          <a:endParaRPr lang="zh-CN" altLang="en-US" dirty="0"/>
        </a:p>
      </dgm:t>
    </dgm:pt>
    <dgm:pt modelId="{9AB79292-7632-A645-86BA-0563EC9A1179}" type="parTrans" cxnId="{DCB749ED-0F15-6648-912F-36F11D5A8AD7}">
      <dgm:prSet/>
      <dgm:spPr/>
      <dgm:t>
        <a:bodyPr/>
        <a:lstStyle/>
        <a:p>
          <a:endParaRPr lang="zh-CN" altLang="en-US"/>
        </a:p>
      </dgm:t>
    </dgm:pt>
    <dgm:pt modelId="{53956215-8A15-804C-BE71-599041F0BB6D}" type="sibTrans" cxnId="{DCB749ED-0F15-6648-912F-36F11D5A8AD7}">
      <dgm:prSet/>
      <dgm:spPr/>
      <dgm:t>
        <a:bodyPr/>
        <a:lstStyle/>
        <a:p>
          <a:endParaRPr lang="zh-CN" altLang="en-US"/>
        </a:p>
      </dgm:t>
    </dgm:pt>
    <dgm:pt modelId="{EAEFF537-91BD-1844-B7FA-FD59A9E3E548}">
      <dgm:prSet phldrT="[Text]"/>
      <dgm:spPr>
        <a:solidFill>
          <a:srgbClr val="FF6600"/>
        </a:solidFill>
      </dgm:spPr>
      <dgm:t>
        <a:bodyPr/>
        <a:lstStyle/>
        <a:p>
          <a:r>
            <a:rPr lang="en-US" altLang="zh-CN" dirty="0"/>
            <a:t>STOMP</a:t>
          </a:r>
          <a:endParaRPr lang="zh-CN" altLang="en-US" dirty="0"/>
        </a:p>
      </dgm:t>
    </dgm:pt>
    <dgm:pt modelId="{10E5ECC1-3C5F-BA4D-88D1-4ACB7C638280}" type="parTrans" cxnId="{18631EDF-500B-C548-B7BD-B4E1C39534A6}">
      <dgm:prSet/>
      <dgm:spPr/>
      <dgm:t>
        <a:bodyPr/>
        <a:lstStyle/>
        <a:p>
          <a:endParaRPr lang="zh-CN" altLang="en-US"/>
        </a:p>
      </dgm:t>
    </dgm:pt>
    <dgm:pt modelId="{FDC83CC6-B746-D549-BA46-45AD2D02E9EB}" type="sibTrans" cxnId="{18631EDF-500B-C548-B7BD-B4E1C39534A6}">
      <dgm:prSet/>
      <dgm:spPr/>
      <dgm:t>
        <a:bodyPr/>
        <a:lstStyle/>
        <a:p>
          <a:endParaRPr lang="zh-CN" altLang="en-US"/>
        </a:p>
      </dgm:t>
    </dgm:pt>
    <dgm:pt modelId="{795E28B8-8A1A-E246-9DF5-4FD323DA828D}" type="pres">
      <dgm:prSet presAssocID="{7B36E005-EDD3-B84A-A409-144F6EE6EF48}" presName="composite" presStyleCnt="0">
        <dgm:presLayoutVars>
          <dgm:chMax val="3"/>
          <dgm:animLvl val="lvl"/>
          <dgm:resizeHandles val="exact"/>
        </dgm:presLayoutVars>
      </dgm:prSet>
      <dgm:spPr/>
    </dgm:pt>
    <dgm:pt modelId="{995CD367-4BCE-FB46-AB34-B9FEC8BD0BFC}" type="pres">
      <dgm:prSet presAssocID="{40D8AEA7-D92C-1A4D-8949-66BB4550EBEC}" presName="gear1" presStyleLbl="node1" presStyleIdx="0" presStyleCnt="3">
        <dgm:presLayoutVars>
          <dgm:chMax val="1"/>
          <dgm:bulletEnabled val="1"/>
        </dgm:presLayoutVars>
      </dgm:prSet>
      <dgm:spPr>
        <a:prstGeom prst="star8">
          <a:avLst/>
        </a:prstGeom>
      </dgm:spPr>
      <dgm:t>
        <a:bodyPr/>
        <a:lstStyle/>
        <a:p>
          <a:endParaRPr lang="zh-CN" altLang="en-US"/>
        </a:p>
      </dgm:t>
    </dgm:pt>
    <dgm:pt modelId="{073BDCAA-533A-7446-B4BA-9ACAE313E119}" type="pres">
      <dgm:prSet presAssocID="{40D8AEA7-D92C-1A4D-8949-66BB4550EBEC}" presName="gear1srcNode" presStyleLbl="node1" presStyleIdx="0" presStyleCnt="3"/>
      <dgm:spPr/>
      <dgm:t>
        <a:bodyPr/>
        <a:lstStyle/>
        <a:p>
          <a:endParaRPr lang="zh-CN" altLang="en-US"/>
        </a:p>
      </dgm:t>
    </dgm:pt>
    <dgm:pt modelId="{D7B43555-835A-9547-9668-796E2DE632E9}" type="pres">
      <dgm:prSet presAssocID="{40D8AEA7-D92C-1A4D-8949-66BB4550EBEC}" presName="gear1dstNode" presStyleLbl="node1" presStyleIdx="0" presStyleCnt="3"/>
      <dgm:spPr/>
      <dgm:t>
        <a:bodyPr/>
        <a:lstStyle/>
        <a:p>
          <a:endParaRPr lang="zh-CN" altLang="en-US"/>
        </a:p>
      </dgm:t>
    </dgm:pt>
    <dgm:pt modelId="{E4BC82D1-219E-2948-AE5A-48E214792690}" type="pres">
      <dgm:prSet presAssocID="{8A7C37DB-D355-2845-A5DE-F321039C357D}" presName="gear2" presStyleLbl="node1" presStyleIdx="1" presStyleCnt="3">
        <dgm:presLayoutVars>
          <dgm:chMax val="1"/>
          <dgm:bulletEnabled val="1"/>
        </dgm:presLayoutVars>
      </dgm:prSet>
      <dgm:spPr/>
      <dgm:t>
        <a:bodyPr/>
        <a:lstStyle/>
        <a:p>
          <a:endParaRPr lang="zh-CN" altLang="en-US"/>
        </a:p>
      </dgm:t>
    </dgm:pt>
    <dgm:pt modelId="{990EBDD3-1029-6F4D-8EEA-3EA2E37EB67B}" type="pres">
      <dgm:prSet presAssocID="{8A7C37DB-D355-2845-A5DE-F321039C357D}" presName="gear2srcNode" presStyleLbl="node1" presStyleIdx="1" presStyleCnt="3"/>
      <dgm:spPr/>
      <dgm:t>
        <a:bodyPr/>
        <a:lstStyle/>
        <a:p>
          <a:endParaRPr lang="zh-CN" altLang="en-US"/>
        </a:p>
      </dgm:t>
    </dgm:pt>
    <dgm:pt modelId="{DDCACA2E-AEBE-3E46-A5C9-22B06D1CAC20}" type="pres">
      <dgm:prSet presAssocID="{8A7C37DB-D355-2845-A5DE-F321039C357D}" presName="gear2dstNode" presStyleLbl="node1" presStyleIdx="1" presStyleCnt="3"/>
      <dgm:spPr/>
      <dgm:t>
        <a:bodyPr/>
        <a:lstStyle/>
        <a:p>
          <a:endParaRPr lang="zh-CN" altLang="en-US"/>
        </a:p>
      </dgm:t>
    </dgm:pt>
    <dgm:pt modelId="{4F2A6293-1AE5-1F42-8F5B-E5948F679A10}" type="pres">
      <dgm:prSet presAssocID="{EAEFF537-91BD-1844-B7FA-FD59A9E3E548}" presName="gear3" presStyleLbl="node1" presStyleIdx="2" presStyleCnt="3"/>
      <dgm:spPr/>
      <dgm:t>
        <a:bodyPr/>
        <a:lstStyle/>
        <a:p>
          <a:endParaRPr lang="zh-CN" altLang="en-US"/>
        </a:p>
      </dgm:t>
    </dgm:pt>
    <dgm:pt modelId="{5BEACB05-5566-524D-8238-7DE847EA6670}" type="pres">
      <dgm:prSet presAssocID="{EAEFF537-91BD-1844-B7FA-FD59A9E3E548}" presName="gear3tx" presStyleLbl="node1" presStyleIdx="2" presStyleCnt="3">
        <dgm:presLayoutVars>
          <dgm:chMax val="1"/>
          <dgm:bulletEnabled val="1"/>
        </dgm:presLayoutVars>
      </dgm:prSet>
      <dgm:spPr/>
      <dgm:t>
        <a:bodyPr/>
        <a:lstStyle/>
        <a:p>
          <a:endParaRPr lang="zh-CN" altLang="en-US"/>
        </a:p>
      </dgm:t>
    </dgm:pt>
    <dgm:pt modelId="{8883C88A-238D-4442-A839-1896D7D1DCE6}" type="pres">
      <dgm:prSet presAssocID="{EAEFF537-91BD-1844-B7FA-FD59A9E3E548}" presName="gear3srcNode" presStyleLbl="node1" presStyleIdx="2" presStyleCnt="3"/>
      <dgm:spPr/>
      <dgm:t>
        <a:bodyPr/>
        <a:lstStyle/>
        <a:p>
          <a:endParaRPr lang="zh-CN" altLang="en-US"/>
        </a:p>
      </dgm:t>
    </dgm:pt>
    <dgm:pt modelId="{DBB6135C-1076-0841-816A-4E8C335D6628}" type="pres">
      <dgm:prSet presAssocID="{EAEFF537-91BD-1844-B7FA-FD59A9E3E548}" presName="gear3dstNode" presStyleLbl="node1" presStyleIdx="2" presStyleCnt="3"/>
      <dgm:spPr/>
      <dgm:t>
        <a:bodyPr/>
        <a:lstStyle/>
        <a:p>
          <a:endParaRPr lang="zh-CN" altLang="en-US"/>
        </a:p>
      </dgm:t>
    </dgm:pt>
    <dgm:pt modelId="{40A7374B-1148-ED41-B12D-C90438287110}" type="pres">
      <dgm:prSet presAssocID="{1AE16E25-EECA-7644-B670-31374774B545}" presName="connector1" presStyleLbl="sibTrans2D1" presStyleIdx="0" presStyleCnt="3"/>
      <dgm:spPr/>
      <dgm:t>
        <a:bodyPr/>
        <a:lstStyle/>
        <a:p>
          <a:endParaRPr lang="zh-CN" altLang="en-US"/>
        </a:p>
      </dgm:t>
    </dgm:pt>
    <dgm:pt modelId="{A8E40B4C-70F3-F343-A64E-4680BA6F4EC0}" type="pres">
      <dgm:prSet presAssocID="{53956215-8A15-804C-BE71-599041F0BB6D}" presName="connector2" presStyleLbl="sibTrans2D1" presStyleIdx="1" presStyleCnt="3"/>
      <dgm:spPr/>
      <dgm:t>
        <a:bodyPr/>
        <a:lstStyle/>
        <a:p>
          <a:endParaRPr lang="zh-CN" altLang="en-US"/>
        </a:p>
      </dgm:t>
    </dgm:pt>
    <dgm:pt modelId="{ED8058C6-0649-DB43-9C36-9C7CCB24CE98}" type="pres">
      <dgm:prSet presAssocID="{FDC83CC6-B746-D549-BA46-45AD2D02E9EB}" presName="connector3" presStyleLbl="sibTrans2D1" presStyleIdx="2" presStyleCnt="3"/>
      <dgm:spPr/>
      <dgm:t>
        <a:bodyPr/>
        <a:lstStyle/>
        <a:p>
          <a:endParaRPr lang="zh-CN" altLang="en-US"/>
        </a:p>
      </dgm:t>
    </dgm:pt>
  </dgm:ptLst>
  <dgm:cxnLst>
    <dgm:cxn modelId="{842EA783-4D9A-F54E-99D4-50629F6D0E78}" type="presOf" srcId="{EAEFF537-91BD-1844-B7FA-FD59A9E3E548}" destId="{DBB6135C-1076-0841-816A-4E8C335D6628}" srcOrd="3" destOrd="0" presId="urn:microsoft.com/office/officeart/2005/8/layout/gear1"/>
    <dgm:cxn modelId="{087EEB4C-C466-CE4C-9DD3-95C38762FE45}" type="presOf" srcId="{40D8AEA7-D92C-1A4D-8949-66BB4550EBEC}" destId="{073BDCAA-533A-7446-B4BA-9ACAE313E119}" srcOrd="1" destOrd="0" presId="urn:microsoft.com/office/officeart/2005/8/layout/gear1"/>
    <dgm:cxn modelId="{D3BCFA42-61CF-074E-A194-472B8357AB1E}" type="presOf" srcId="{40D8AEA7-D92C-1A4D-8949-66BB4550EBEC}" destId="{995CD367-4BCE-FB46-AB34-B9FEC8BD0BFC}" srcOrd="0" destOrd="0" presId="urn:microsoft.com/office/officeart/2005/8/layout/gear1"/>
    <dgm:cxn modelId="{2DED69E8-F423-9D40-B65A-EBFB26E970AF}" type="presOf" srcId="{40D8AEA7-D92C-1A4D-8949-66BB4550EBEC}" destId="{D7B43555-835A-9547-9668-796E2DE632E9}" srcOrd="2" destOrd="0" presId="urn:microsoft.com/office/officeart/2005/8/layout/gear1"/>
    <dgm:cxn modelId="{DCB749ED-0F15-6648-912F-36F11D5A8AD7}" srcId="{7B36E005-EDD3-B84A-A409-144F6EE6EF48}" destId="{8A7C37DB-D355-2845-A5DE-F321039C357D}" srcOrd="1" destOrd="0" parTransId="{9AB79292-7632-A645-86BA-0563EC9A1179}" sibTransId="{53956215-8A15-804C-BE71-599041F0BB6D}"/>
    <dgm:cxn modelId="{F46A7941-8D91-724C-BD19-F3DEA7972617}" type="presOf" srcId="{EAEFF537-91BD-1844-B7FA-FD59A9E3E548}" destId="{8883C88A-238D-4442-A839-1896D7D1DCE6}" srcOrd="2" destOrd="0" presId="urn:microsoft.com/office/officeart/2005/8/layout/gear1"/>
    <dgm:cxn modelId="{E37CF949-BF89-5A4F-9DB8-D918B602F8EF}" type="presOf" srcId="{EAEFF537-91BD-1844-B7FA-FD59A9E3E548}" destId="{5BEACB05-5566-524D-8238-7DE847EA6670}" srcOrd="1" destOrd="0" presId="urn:microsoft.com/office/officeart/2005/8/layout/gear1"/>
    <dgm:cxn modelId="{232DB68B-0DBB-0C4F-B2EF-6AE8C66B2573}" type="presOf" srcId="{7B36E005-EDD3-B84A-A409-144F6EE6EF48}" destId="{795E28B8-8A1A-E246-9DF5-4FD323DA828D}" srcOrd="0" destOrd="0" presId="urn:microsoft.com/office/officeart/2005/8/layout/gear1"/>
    <dgm:cxn modelId="{0622F3CC-9CB9-724C-9CD2-8D59C0ABAE3F}" type="presOf" srcId="{FDC83CC6-B746-D549-BA46-45AD2D02E9EB}" destId="{ED8058C6-0649-DB43-9C36-9C7CCB24CE98}" srcOrd="0" destOrd="0" presId="urn:microsoft.com/office/officeart/2005/8/layout/gear1"/>
    <dgm:cxn modelId="{18631EDF-500B-C548-B7BD-B4E1C39534A6}" srcId="{7B36E005-EDD3-B84A-A409-144F6EE6EF48}" destId="{EAEFF537-91BD-1844-B7FA-FD59A9E3E548}" srcOrd="2" destOrd="0" parTransId="{10E5ECC1-3C5F-BA4D-88D1-4ACB7C638280}" sibTransId="{FDC83CC6-B746-D549-BA46-45AD2D02E9EB}"/>
    <dgm:cxn modelId="{C3AA6FDE-8A16-134F-999D-07FD78541002}" type="presOf" srcId="{1AE16E25-EECA-7644-B670-31374774B545}" destId="{40A7374B-1148-ED41-B12D-C90438287110}" srcOrd="0" destOrd="0" presId="urn:microsoft.com/office/officeart/2005/8/layout/gear1"/>
    <dgm:cxn modelId="{E73F8E0E-47EC-2643-B72E-81DDADC70143}" type="presOf" srcId="{8A7C37DB-D355-2845-A5DE-F321039C357D}" destId="{DDCACA2E-AEBE-3E46-A5C9-22B06D1CAC20}" srcOrd="2" destOrd="0" presId="urn:microsoft.com/office/officeart/2005/8/layout/gear1"/>
    <dgm:cxn modelId="{309F84D9-D223-524B-8847-F321E09D881E}" type="presOf" srcId="{8A7C37DB-D355-2845-A5DE-F321039C357D}" destId="{E4BC82D1-219E-2948-AE5A-48E214792690}" srcOrd="0" destOrd="0" presId="urn:microsoft.com/office/officeart/2005/8/layout/gear1"/>
    <dgm:cxn modelId="{5613A7CD-0DCD-714F-A9C3-F3AB48234967}" type="presOf" srcId="{EAEFF537-91BD-1844-B7FA-FD59A9E3E548}" destId="{4F2A6293-1AE5-1F42-8F5B-E5948F679A10}" srcOrd="0" destOrd="0" presId="urn:microsoft.com/office/officeart/2005/8/layout/gear1"/>
    <dgm:cxn modelId="{4011A8AB-79B4-484D-80AC-29088069319D}" srcId="{7B36E005-EDD3-B84A-A409-144F6EE6EF48}" destId="{40D8AEA7-D92C-1A4D-8949-66BB4550EBEC}" srcOrd="0" destOrd="0" parTransId="{72DBAAEE-A141-BD41-A9A3-80271CBF19D4}" sibTransId="{1AE16E25-EECA-7644-B670-31374774B545}"/>
    <dgm:cxn modelId="{7A3963D3-DED4-DB47-8E59-B86D37CD6857}" type="presOf" srcId="{8A7C37DB-D355-2845-A5DE-F321039C357D}" destId="{990EBDD3-1029-6F4D-8EEA-3EA2E37EB67B}" srcOrd="1" destOrd="0" presId="urn:microsoft.com/office/officeart/2005/8/layout/gear1"/>
    <dgm:cxn modelId="{BCA78340-C795-D448-816D-81D9D4CE81A3}" type="presOf" srcId="{53956215-8A15-804C-BE71-599041F0BB6D}" destId="{A8E40B4C-70F3-F343-A64E-4680BA6F4EC0}" srcOrd="0" destOrd="0" presId="urn:microsoft.com/office/officeart/2005/8/layout/gear1"/>
    <dgm:cxn modelId="{6095323B-A4A5-2D4B-9D79-602497EEF084}" type="presParOf" srcId="{795E28B8-8A1A-E246-9DF5-4FD323DA828D}" destId="{995CD367-4BCE-FB46-AB34-B9FEC8BD0BFC}" srcOrd="0" destOrd="0" presId="urn:microsoft.com/office/officeart/2005/8/layout/gear1"/>
    <dgm:cxn modelId="{2FDC8E2E-60DB-DA49-BE1E-4C23938518E3}" type="presParOf" srcId="{795E28B8-8A1A-E246-9DF5-4FD323DA828D}" destId="{073BDCAA-533A-7446-B4BA-9ACAE313E119}" srcOrd="1" destOrd="0" presId="urn:microsoft.com/office/officeart/2005/8/layout/gear1"/>
    <dgm:cxn modelId="{3465175C-83F5-E642-B21F-DB0B53DE42DF}" type="presParOf" srcId="{795E28B8-8A1A-E246-9DF5-4FD323DA828D}" destId="{D7B43555-835A-9547-9668-796E2DE632E9}" srcOrd="2" destOrd="0" presId="urn:microsoft.com/office/officeart/2005/8/layout/gear1"/>
    <dgm:cxn modelId="{EA09084E-F160-4D47-B1C8-72962A852D8B}" type="presParOf" srcId="{795E28B8-8A1A-E246-9DF5-4FD323DA828D}" destId="{E4BC82D1-219E-2948-AE5A-48E214792690}" srcOrd="3" destOrd="0" presId="urn:microsoft.com/office/officeart/2005/8/layout/gear1"/>
    <dgm:cxn modelId="{499520D1-979F-754B-9AB1-ECD0A91917B5}" type="presParOf" srcId="{795E28B8-8A1A-E246-9DF5-4FD323DA828D}" destId="{990EBDD3-1029-6F4D-8EEA-3EA2E37EB67B}" srcOrd="4" destOrd="0" presId="urn:microsoft.com/office/officeart/2005/8/layout/gear1"/>
    <dgm:cxn modelId="{7E1A7F1F-CF06-D44A-BA31-6D2B4870EED2}" type="presParOf" srcId="{795E28B8-8A1A-E246-9DF5-4FD323DA828D}" destId="{DDCACA2E-AEBE-3E46-A5C9-22B06D1CAC20}" srcOrd="5" destOrd="0" presId="urn:microsoft.com/office/officeart/2005/8/layout/gear1"/>
    <dgm:cxn modelId="{8E0C1EE5-F26F-6647-BABF-145012070B80}" type="presParOf" srcId="{795E28B8-8A1A-E246-9DF5-4FD323DA828D}" destId="{4F2A6293-1AE5-1F42-8F5B-E5948F679A10}" srcOrd="6" destOrd="0" presId="urn:microsoft.com/office/officeart/2005/8/layout/gear1"/>
    <dgm:cxn modelId="{6D87FE1B-1A25-894A-809B-CECA4EE4F64B}" type="presParOf" srcId="{795E28B8-8A1A-E246-9DF5-4FD323DA828D}" destId="{5BEACB05-5566-524D-8238-7DE847EA6670}" srcOrd="7" destOrd="0" presId="urn:microsoft.com/office/officeart/2005/8/layout/gear1"/>
    <dgm:cxn modelId="{8731EA07-0B09-F24B-8B15-EF576B78483B}" type="presParOf" srcId="{795E28B8-8A1A-E246-9DF5-4FD323DA828D}" destId="{8883C88A-238D-4442-A839-1896D7D1DCE6}" srcOrd="8" destOrd="0" presId="urn:microsoft.com/office/officeart/2005/8/layout/gear1"/>
    <dgm:cxn modelId="{3ADA0FE5-397C-A54E-A7BC-2EDAFB84647C}" type="presParOf" srcId="{795E28B8-8A1A-E246-9DF5-4FD323DA828D}" destId="{DBB6135C-1076-0841-816A-4E8C335D6628}" srcOrd="9" destOrd="0" presId="urn:microsoft.com/office/officeart/2005/8/layout/gear1"/>
    <dgm:cxn modelId="{B47B13D4-5C80-E74A-AEF3-BC9A22552833}" type="presParOf" srcId="{795E28B8-8A1A-E246-9DF5-4FD323DA828D}" destId="{40A7374B-1148-ED41-B12D-C90438287110}" srcOrd="10" destOrd="0" presId="urn:microsoft.com/office/officeart/2005/8/layout/gear1"/>
    <dgm:cxn modelId="{8555340A-5B10-CE48-95F0-D50180AA6CE3}" type="presParOf" srcId="{795E28B8-8A1A-E246-9DF5-4FD323DA828D}" destId="{A8E40B4C-70F3-F343-A64E-4680BA6F4EC0}" srcOrd="11" destOrd="0" presId="urn:microsoft.com/office/officeart/2005/8/layout/gear1"/>
    <dgm:cxn modelId="{820B4C55-CEF8-0449-96CF-27536F44AE80}" type="presParOf" srcId="{795E28B8-8A1A-E246-9DF5-4FD323DA828D}" destId="{ED8058C6-0649-DB43-9C36-9C7CCB24CE9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90DE09-0C4C-1441-9C6B-6BCDBBCC8D22}" type="doc">
      <dgm:prSet loTypeId="urn:microsoft.com/office/officeart/2005/8/layout/chevron1" loCatId="" qsTypeId="urn:microsoft.com/office/officeart/2005/8/quickstyle/simple4" qsCatId="simple" csTypeId="urn:microsoft.com/office/officeart/2005/8/colors/accent4_1" csCatId="accent4" phldr="1"/>
      <dgm:spPr/>
    </dgm:pt>
    <dgm:pt modelId="{37B98695-113D-8C4A-AF9B-8C636A93A619}">
      <dgm:prSet phldrT="[Text]"/>
      <dgm:spPr>
        <a:solidFill>
          <a:srgbClr val="FFC000"/>
        </a:solidFill>
      </dgm:spPr>
      <dgm:t>
        <a:bodyPr/>
        <a:lstStyle/>
        <a:p>
          <a:r>
            <a:rPr lang="zh-CN" altLang="en-US" b="1" i="0" dirty="0">
              <a:latin typeface="Lantinghei SC Demibold" charset="-122"/>
              <a:ea typeface="Lantinghei SC Demibold" charset="-122"/>
              <a:cs typeface="Lantinghei SC Demibold" charset="-122"/>
            </a:rPr>
            <a:t>获取</a:t>
          </a:r>
          <a:r>
            <a:rPr lang="en-US" altLang="zh-CN" b="1" i="0" dirty="0" err="1">
              <a:latin typeface="Lantinghei SC Demibold" charset="-122"/>
              <a:ea typeface="Lantinghei SC Demibold" charset="-122"/>
              <a:cs typeface="Lantinghei SC Demibold" charset="-122"/>
            </a:rPr>
            <a:t>JavaCompiler</a:t>
          </a:r>
          <a:endParaRPr lang="zh-CN" altLang="en-US" b="1" i="0" dirty="0">
            <a:latin typeface="Lantinghei SC Demibold" charset="-122"/>
            <a:ea typeface="Lantinghei SC Demibold" charset="-122"/>
            <a:cs typeface="Lantinghei SC Demibold" charset="-122"/>
          </a:endParaRPr>
        </a:p>
      </dgm:t>
    </dgm:pt>
    <dgm:pt modelId="{7541AAAB-69FC-2D47-9AB3-E4587BB02D91}" type="parTrans" cxnId="{66D8EB7C-16FB-4E42-BE8C-FD0464978C6C}">
      <dgm:prSet/>
      <dgm:spPr/>
      <dgm:t>
        <a:bodyPr/>
        <a:lstStyle/>
        <a:p>
          <a:endParaRPr lang="zh-CN" altLang="en-US"/>
        </a:p>
      </dgm:t>
    </dgm:pt>
    <dgm:pt modelId="{C2CEA788-242E-CF44-AA96-364F1608424E}" type="sibTrans" cxnId="{66D8EB7C-16FB-4E42-BE8C-FD0464978C6C}">
      <dgm:prSet/>
      <dgm:spPr/>
      <dgm:t>
        <a:bodyPr/>
        <a:lstStyle/>
        <a:p>
          <a:endParaRPr lang="zh-CN" altLang="en-US"/>
        </a:p>
      </dgm:t>
    </dgm:pt>
    <dgm:pt modelId="{5E9C009A-C86F-3845-BB8E-51DFCCC37DED}">
      <dgm:prSet phldrT="[Text]"/>
      <dgm:spPr>
        <a:solidFill>
          <a:srgbClr val="ABB19F"/>
        </a:solidFill>
      </dgm:spPr>
      <dgm:t>
        <a:bodyPr/>
        <a:lstStyle/>
        <a:p>
          <a:r>
            <a:rPr lang="zh-CN" altLang="en-US" b="1" i="0" dirty="0">
              <a:latin typeface="Lantinghei SC Demibold" charset="-122"/>
              <a:ea typeface="Lantinghei SC Demibold" charset="-122"/>
              <a:cs typeface="Lantinghei SC Demibold" charset="-122"/>
            </a:rPr>
            <a:t>编译</a:t>
          </a:r>
          <a:r>
            <a:rPr lang="en-US" altLang="zh-CN" b="1" i="0" dirty="0">
              <a:latin typeface="Lantinghei SC Demibold" charset="-122"/>
              <a:ea typeface="Lantinghei SC Demibold" charset="-122"/>
              <a:cs typeface="Lantinghei SC Demibold" charset="-122"/>
            </a:rPr>
            <a:t>.java</a:t>
          </a:r>
          <a:endParaRPr lang="zh-CN" altLang="en-US" b="1" i="0" dirty="0">
            <a:latin typeface="Lantinghei SC Demibold" charset="-122"/>
            <a:ea typeface="Lantinghei SC Demibold" charset="-122"/>
            <a:cs typeface="Lantinghei SC Demibold" charset="-122"/>
          </a:endParaRPr>
        </a:p>
      </dgm:t>
    </dgm:pt>
    <dgm:pt modelId="{83FC9F1F-9BE8-5244-A562-FF603001D51A}" type="parTrans" cxnId="{3556DB85-06BC-CA47-85A5-BC1B5B8DAA88}">
      <dgm:prSet/>
      <dgm:spPr/>
      <dgm:t>
        <a:bodyPr/>
        <a:lstStyle/>
        <a:p>
          <a:endParaRPr lang="zh-CN" altLang="en-US"/>
        </a:p>
      </dgm:t>
    </dgm:pt>
    <dgm:pt modelId="{1976598E-F1D9-6842-87E3-C2FB0B11C5AD}" type="sibTrans" cxnId="{3556DB85-06BC-CA47-85A5-BC1B5B8DAA88}">
      <dgm:prSet/>
      <dgm:spPr/>
      <dgm:t>
        <a:bodyPr/>
        <a:lstStyle/>
        <a:p>
          <a:endParaRPr lang="zh-CN" altLang="en-US"/>
        </a:p>
      </dgm:t>
    </dgm:pt>
    <dgm:pt modelId="{9DB75BEB-6736-2F43-96A3-32F279AC5AE1}">
      <dgm:prSet phldrT="[Text]"/>
      <dgm:spPr>
        <a:solidFill>
          <a:srgbClr val="92D050"/>
        </a:solidFill>
      </dgm:spPr>
      <dgm:t>
        <a:bodyPr/>
        <a:lstStyle/>
        <a:p>
          <a:r>
            <a:rPr lang="zh-CN" altLang="en-US" b="1" i="0" dirty="0">
              <a:latin typeface="Lantinghei SC Demibold" charset="-122"/>
              <a:ea typeface="Lantinghei SC Demibold" charset="-122"/>
              <a:cs typeface="Lantinghei SC Demibold" charset="-122"/>
            </a:rPr>
            <a:t>获取</a:t>
          </a:r>
          <a:r>
            <a:rPr lang="en-US" altLang="zh-CN" b="1" i="0" dirty="0">
              <a:latin typeface="Lantinghei SC Demibold" charset="-122"/>
              <a:ea typeface="Lantinghei SC Demibold" charset="-122"/>
              <a:cs typeface="Lantinghei SC Demibold" charset="-122"/>
            </a:rPr>
            <a:t>Runtime</a:t>
          </a:r>
          <a:endParaRPr lang="zh-CN" altLang="en-US" b="1" i="0" dirty="0">
            <a:latin typeface="Lantinghei SC Demibold" charset="-122"/>
            <a:ea typeface="Lantinghei SC Demibold" charset="-122"/>
            <a:cs typeface="Lantinghei SC Demibold" charset="-122"/>
          </a:endParaRPr>
        </a:p>
      </dgm:t>
    </dgm:pt>
    <dgm:pt modelId="{BF38E818-0759-464A-AEA9-B9932F96D554}" type="parTrans" cxnId="{52D60300-ADE1-984D-9164-169F1C11CCA6}">
      <dgm:prSet/>
      <dgm:spPr/>
      <dgm:t>
        <a:bodyPr/>
        <a:lstStyle/>
        <a:p>
          <a:endParaRPr lang="zh-CN" altLang="en-US"/>
        </a:p>
      </dgm:t>
    </dgm:pt>
    <dgm:pt modelId="{ECFDBA59-B3A8-F643-BD65-015E96AD1C7E}" type="sibTrans" cxnId="{52D60300-ADE1-984D-9164-169F1C11CCA6}">
      <dgm:prSet/>
      <dgm:spPr/>
      <dgm:t>
        <a:bodyPr/>
        <a:lstStyle/>
        <a:p>
          <a:endParaRPr lang="zh-CN" altLang="en-US"/>
        </a:p>
      </dgm:t>
    </dgm:pt>
    <dgm:pt modelId="{1769F8A7-33B1-0848-A47C-31DB6EC094C8}">
      <dgm:prSet/>
      <dgm:spPr>
        <a:solidFill>
          <a:srgbClr val="00B0F0"/>
        </a:solidFill>
      </dgm:spPr>
      <dgm:t>
        <a:bodyPr/>
        <a:lstStyle/>
        <a:p>
          <a:r>
            <a:rPr lang="zh-CN" altLang="en-US" b="1" i="0" dirty="0">
              <a:latin typeface="Lantinghei SC Demibold" charset="-122"/>
              <a:ea typeface="Lantinghei SC Demibold" charset="-122"/>
              <a:cs typeface="Lantinghei SC Demibold" charset="-122"/>
            </a:rPr>
            <a:t>执行</a:t>
          </a:r>
          <a:r>
            <a:rPr lang="en-US" altLang="zh-CN" b="1" i="0" dirty="0" err="1">
              <a:latin typeface="Lantinghei SC Demibold" charset="-122"/>
              <a:ea typeface="Lantinghei SC Demibold" charset="-122"/>
              <a:cs typeface="Lantinghei SC Demibold" charset="-122"/>
            </a:rPr>
            <a:t>run.exec</a:t>
          </a:r>
          <a:endParaRPr lang="zh-CN" altLang="en-US" b="1" i="0" dirty="0">
            <a:latin typeface="Lantinghei SC Demibold" charset="-122"/>
            <a:ea typeface="Lantinghei SC Demibold" charset="-122"/>
            <a:cs typeface="Lantinghei SC Demibold" charset="-122"/>
          </a:endParaRPr>
        </a:p>
      </dgm:t>
    </dgm:pt>
    <dgm:pt modelId="{74D412F6-E322-A344-ABE9-EF1374E49BCF}" type="parTrans" cxnId="{9277E89A-7F8D-224C-B579-5EFCC609E11D}">
      <dgm:prSet/>
      <dgm:spPr/>
      <dgm:t>
        <a:bodyPr/>
        <a:lstStyle/>
        <a:p>
          <a:endParaRPr lang="zh-CN" altLang="en-US"/>
        </a:p>
      </dgm:t>
    </dgm:pt>
    <dgm:pt modelId="{C28EEB86-FD0B-9145-ABB3-952BC7527B4A}" type="sibTrans" cxnId="{9277E89A-7F8D-224C-B579-5EFCC609E11D}">
      <dgm:prSet/>
      <dgm:spPr/>
      <dgm:t>
        <a:bodyPr/>
        <a:lstStyle/>
        <a:p>
          <a:endParaRPr lang="zh-CN" altLang="en-US"/>
        </a:p>
      </dgm:t>
    </dgm:pt>
    <dgm:pt modelId="{FAFDEC69-0233-FD41-B31A-A82D8072F985}" type="pres">
      <dgm:prSet presAssocID="{BC90DE09-0C4C-1441-9C6B-6BCDBBCC8D22}" presName="Name0" presStyleCnt="0">
        <dgm:presLayoutVars>
          <dgm:dir/>
          <dgm:animLvl val="lvl"/>
          <dgm:resizeHandles val="exact"/>
        </dgm:presLayoutVars>
      </dgm:prSet>
      <dgm:spPr/>
    </dgm:pt>
    <dgm:pt modelId="{71919ED0-220F-134E-816C-8267C1828FBB}" type="pres">
      <dgm:prSet presAssocID="{37B98695-113D-8C4A-AF9B-8C636A93A619}" presName="parTxOnly" presStyleLbl="node1" presStyleIdx="0" presStyleCnt="4">
        <dgm:presLayoutVars>
          <dgm:chMax val="0"/>
          <dgm:chPref val="0"/>
          <dgm:bulletEnabled val="1"/>
        </dgm:presLayoutVars>
      </dgm:prSet>
      <dgm:spPr/>
      <dgm:t>
        <a:bodyPr/>
        <a:lstStyle/>
        <a:p>
          <a:endParaRPr lang="zh-CN" altLang="en-US"/>
        </a:p>
      </dgm:t>
    </dgm:pt>
    <dgm:pt modelId="{EE6DBEFF-215B-BA41-A67A-1FAA8F1AF362}" type="pres">
      <dgm:prSet presAssocID="{C2CEA788-242E-CF44-AA96-364F1608424E}" presName="parTxOnlySpace" presStyleCnt="0"/>
      <dgm:spPr/>
    </dgm:pt>
    <dgm:pt modelId="{E967FBB4-55AE-4046-B233-943FF445FC8C}" type="pres">
      <dgm:prSet presAssocID="{5E9C009A-C86F-3845-BB8E-51DFCCC37DED}" presName="parTxOnly" presStyleLbl="node1" presStyleIdx="1" presStyleCnt="4">
        <dgm:presLayoutVars>
          <dgm:chMax val="0"/>
          <dgm:chPref val="0"/>
          <dgm:bulletEnabled val="1"/>
        </dgm:presLayoutVars>
      </dgm:prSet>
      <dgm:spPr/>
      <dgm:t>
        <a:bodyPr/>
        <a:lstStyle/>
        <a:p>
          <a:endParaRPr lang="zh-CN" altLang="en-US"/>
        </a:p>
      </dgm:t>
    </dgm:pt>
    <dgm:pt modelId="{FF355F98-F705-484A-A1C9-EDBDA405D1B2}" type="pres">
      <dgm:prSet presAssocID="{1976598E-F1D9-6842-87E3-C2FB0B11C5AD}" presName="parTxOnlySpace" presStyleCnt="0"/>
      <dgm:spPr/>
    </dgm:pt>
    <dgm:pt modelId="{1EB8359A-5020-4A49-B039-9B3307C9D010}" type="pres">
      <dgm:prSet presAssocID="{9DB75BEB-6736-2F43-96A3-32F279AC5AE1}" presName="parTxOnly" presStyleLbl="node1" presStyleIdx="2" presStyleCnt="4" custLinFactNeighborY="9630">
        <dgm:presLayoutVars>
          <dgm:chMax val="0"/>
          <dgm:chPref val="0"/>
          <dgm:bulletEnabled val="1"/>
        </dgm:presLayoutVars>
      </dgm:prSet>
      <dgm:spPr/>
      <dgm:t>
        <a:bodyPr/>
        <a:lstStyle/>
        <a:p>
          <a:endParaRPr lang="zh-CN" altLang="en-US"/>
        </a:p>
      </dgm:t>
    </dgm:pt>
    <dgm:pt modelId="{FC357F82-3FD2-5245-9212-ED75A2A07B9E}" type="pres">
      <dgm:prSet presAssocID="{ECFDBA59-B3A8-F643-BD65-015E96AD1C7E}" presName="parTxOnlySpace" presStyleCnt="0"/>
      <dgm:spPr/>
    </dgm:pt>
    <dgm:pt modelId="{44F89CAE-5BD6-F54C-A41B-15D2DB5E0CD6}" type="pres">
      <dgm:prSet presAssocID="{1769F8A7-33B1-0848-A47C-31DB6EC094C8}" presName="parTxOnly" presStyleLbl="node1" presStyleIdx="3" presStyleCnt="4">
        <dgm:presLayoutVars>
          <dgm:chMax val="0"/>
          <dgm:chPref val="0"/>
          <dgm:bulletEnabled val="1"/>
        </dgm:presLayoutVars>
      </dgm:prSet>
      <dgm:spPr/>
      <dgm:t>
        <a:bodyPr/>
        <a:lstStyle/>
        <a:p>
          <a:endParaRPr lang="zh-CN" altLang="en-US"/>
        </a:p>
      </dgm:t>
    </dgm:pt>
  </dgm:ptLst>
  <dgm:cxnLst>
    <dgm:cxn modelId="{3556DB85-06BC-CA47-85A5-BC1B5B8DAA88}" srcId="{BC90DE09-0C4C-1441-9C6B-6BCDBBCC8D22}" destId="{5E9C009A-C86F-3845-BB8E-51DFCCC37DED}" srcOrd="1" destOrd="0" parTransId="{83FC9F1F-9BE8-5244-A562-FF603001D51A}" sibTransId="{1976598E-F1D9-6842-87E3-C2FB0B11C5AD}"/>
    <dgm:cxn modelId="{66D8EB7C-16FB-4E42-BE8C-FD0464978C6C}" srcId="{BC90DE09-0C4C-1441-9C6B-6BCDBBCC8D22}" destId="{37B98695-113D-8C4A-AF9B-8C636A93A619}" srcOrd="0" destOrd="0" parTransId="{7541AAAB-69FC-2D47-9AB3-E4587BB02D91}" sibTransId="{C2CEA788-242E-CF44-AA96-364F1608424E}"/>
    <dgm:cxn modelId="{67A72E60-BF92-1F45-BF1C-DA6112141F00}" type="presOf" srcId="{BC90DE09-0C4C-1441-9C6B-6BCDBBCC8D22}" destId="{FAFDEC69-0233-FD41-B31A-A82D8072F985}" srcOrd="0" destOrd="0" presId="urn:microsoft.com/office/officeart/2005/8/layout/chevron1"/>
    <dgm:cxn modelId="{52D60300-ADE1-984D-9164-169F1C11CCA6}" srcId="{BC90DE09-0C4C-1441-9C6B-6BCDBBCC8D22}" destId="{9DB75BEB-6736-2F43-96A3-32F279AC5AE1}" srcOrd="2" destOrd="0" parTransId="{BF38E818-0759-464A-AEA9-B9932F96D554}" sibTransId="{ECFDBA59-B3A8-F643-BD65-015E96AD1C7E}"/>
    <dgm:cxn modelId="{611CF438-AE8F-1747-B7B2-F3439922E22C}" type="presOf" srcId="{37B98695-113D-8C4A-AF9B-8C636A93A619}" destId="{71919ED0-220F-134E-816C-8267C1828FBB}" srcOrd="0" destOrd="0" presId="urn:microsoft.com/office/officeart/2005/8/layout/chevron1"/>
    <dgm:cxn modelId="{DAC12C61-EB76-7B4A-8DD5-75FD779ED408}" type="presOf" srcId="{5E9C009A-C86F-3845-BB8E-51DFCCC37DED}" destId="{E967FBB4-55AE-4046-B233-943FF445FC8C}" srcOrd="0" destOrd="0" presId="urn:microsoft.com/office/officeart/2005/8/layout/chevron1"/>
    <dgm:cxn modelId="{742B0CF8-6C1E-C34E-8198-6CA011E55B46}" type="presOf" srcId="{9DB75BEB-6736-2F43-96A3-32F279AC5AE1}" destId="{1EB8359A-5020-4A49-B039-9B3307C9D010}" srcOrd="0" destOrd="0" presId="urn:microsoft.com/office/officeart/2005/8/layout/chevron1"/>
    <dgm:cxn modelId="{9277E89A-7F8D-224C-B579-5EFCC609E11D}" srcId="{BC90DE09-0C4C-1441-9C6B-6BCDBBCC8D22}" destId="{1769F8A7-33B1-0848-A47C-31DB6EC094C8}" srcOrd="3" destOrd="0" parTransId="{74D412F6-E322-A344-ABE9-EF1374E49BCF}" sibTransId="{C28EEB86-FD0B-9145-ABB3-952BC7527B4A}"/>
    <dgm:cxn modelId="{0B639543-1064-A641-A717-5C9E2552AD13}" type="presOf" srcId="{1769F8A7-33B1-0848-A47C-31DB6EC094C8}" destId="{44F89CAE-5BD6-F54C-A41B-15D2DB5E0CD6}" srcOrd="0" destOrd="0" presId="urn:microsoft.com/office/officeart/2005/8/layout/chevron1"/>
    <dgm:cxn modelId="{F0582C0E-A536-4D40-AEE9-6CB494E8F369}" type="presParOf" srcId="{FAFDEC69-0233-FD41-B31A-A82D8072F985}" destId="{71919ED0-220F-134E-816C-8267C1828FBB}" srcOrd="0" destOrd="0" presId="urn:microsoft.com/office/officeart/2005/8/layout/chevron1"/>
    <dgm:cxn modelId="{7A49C78C-9BD2-DA48-B938-087EAC7F5A76}" type="presParOf" srcId="{FAFDEC69-0233-FD41-B31A-A82D8072F985}" destId="{EE6DBEFF-215B-BA41-A67A-1FAA8F1AF362}" srcOrd="1" destOrd="0" presId="urn:microsoft.com/office/officeart/2005/8/layout/chevron1"/>
    <dgm:cxn modelId="{EAD4A8C5-AAED-404E-BADA-1F2FBC8666F9}" type="presParOf" srcId="{FAFDEC69-0233-FD41-B31A-A82D8072F985}" destId="{E967FBB4-55AE-4046-B233-943FF445FC8C}" srcOrd="2" destOrd="0" presId="urn:microsoft.com/office/officeart/2005/8/layout/chevron1"/>
    <dgm:cxn modelId="{02ED9DBA-8F1F-6045-8410-4B6B65A39BE8}" type="presParOf" srcId="{FAFDEC69-0233-FD41-B31A-A82D8072F985}" destId="{FF355F98-F705-484A-A1C9-EDBDA405D1B2}" srcOrd="3" destOrd="0" presId="urn:microsoft.com/office/officeart/2005/8/layout/chevron1"/>
    <dgm:cxn modelId="{8C89577A-AC9F-BC41-8168-3229865D3303}" type="presParOf" srcId="{FAFDEC69-0233-FD41-B31A-A82D8072F985}" destId="{1EB8359A-5020-4A49-B039-9B3307C9D010}" srcOrd="4" destOrd="0" presId="urn:microsoft.com/office/officeart/2005/8/layout/chevron1"/>
    <dgm:cxn modelId="{0FDC8960-06B2-C84E-A4EC-20354A70D0F8}" type="presParOf" srcId="{FAFDEC69-0233-FD41-B31A-A82D8072F985}" destId="{FC357F82-3FD2-5245-9212-ED75A2A07B9E}" srcOrd="5" destOrd="0" presId="urn:microsoft.com/office/officeart/2005/8/layout/chevron1"/>
    <dgm:cxn modelId="{AE9AB2B7-159A-DF43-AA34-7A1DAF5D2CC6}" type="presParOf" srcId="{FAFDEC69-0233-FD41-B31A-A82D8072F985}" destId="{44F89CAE-5BD6-F54C-A41B-15D2DB5E0CD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9D7D96-DF5F-5B4E-B92D-E20A8F5A7DC0}" type="doc">
      <dgm:prSet loTypeId="urn:microsoft.com/office/officeart/2005/8/layout/chevron1" loCatId="" qsTypeId="urn:microsoft.com/office/officeart/2005/8/quickstyle/simple4" qsCatId="simple" csTypeId="urn:microsoft.com/office/officeart/2005/8/colors/accent1_2" csCatId="accent1" phldr="1"/>
      <dgm:spPr/>
      <dgm:t>
        <a:bodyPr/>
        <a:lstStyle/>
        <a:p>
          <a:endParaRPr lang="zh-CN" altLang="en-US"/>
        </a:p>
      </dgm:t>
    </dgm:pt>
    <dgm:pt modelId="{3B604C45-69B0-714D-ADF7-B54F9DD20C74}">
      <dgm:prSet phldrT="[Text]"/>
      <dgm:spPr>
        <a:solidFill>
          <a:srgbClr val="FFC000"/>
        </a:solidFill>
      </dgm:spPr>
      <dgm:t>
        <a:bodyPr/>
        <a:lstStyle/>
        <a:p>
          <a:r>
            <a:rPr lang="zh-CN" altLang="en-US" b="1" i="0" dirty="0">
              <a:solidFill>
                <a:schemeClr val="tx1"/>
              </a:solidFill>
              <a:latin typeface="Lantinghei SC Demibold" charset="-122"/>
              <a:ea typeface="Lantinghei SC Demibold" charset="-122"/>
              <a:cs typeface="Lantinghei SC Demibold" charset="-122"/>
            </a:rPr>
            <a:t>获取</a:t>
          </a:r>
          <a:r>
            <a:rPr lang="en-US" altLang="zh-CN" b="1" i="0" dirty="0" err="1">
              <a:solidFill>
                <a:schemeClr val="tx1"/>
              </a:solidFill>
              <a:latin typeface="Lantinghei SC Demibold" charset="-122"/>
              <a:ea typeface="Lantinghei SC Demibold" charset="-122"/>
              <a:cs typeface="Lantinghei SC Demibold" charset="-122"/>
            </a:rPr>
            <a:t>JavaCompiler</a:t>
          </a:r>
          <a:endParaRPr lang="zh-CN" altLang="en-US" b="1" i="0" dirty="0">
            <a:solidFill>
              <a:schemeClr val="tx1"/>
            </a:solidFill>
            <a:latin typeface="Lantinghei SC Demibold" charset="-122"/>
            <a:ea typeface="Lantinghei SC Demibold" charset="-122"/>
            <a:cs typeface="Lantinghei SC Demibold" charset="-122"/>
          </a:endParaRPr>
        </a:p>
      </dgm:t>
    </dgm:pt>
    <dgm:pt modelId="{BBE6F219-1F97-214B-9C24-696132A577FB}" type="parTrans" cxnId="{9C6DF127-635B-1A45-B7AB-8BA8D7A9E902}">
      <dgm:prSet/>
      <dgm:spPr/>
      <dgm:t>
        <a:bodyPr/>
        <a:lstStyle/>
        <a:p>
          <a:endParaRPr lang="zh-CN" altLang="en-US"/>
        </a:p>
      </dgm:t>
    </dgm:pt>
    <dgm:pt modelId="{8CCBF8E9-853D-6443-9A15-8028AE83BE1E}" type="sibTrans" cxnId="{9C6DF127-635B-1A45-B7AB-8BA8D7A9E902}">
      <dgm:prSet/>
      <dgm:spPr/>
      <dgm:t>
        <a:bodyPr/>
        <a:lstStyle/>
        <a:p>
          <a:endParaRPr lang="zh-CN" altLang="en-US"/>
        </a:p>
      </dgm:t>
    </dgm:pt>
    <dgm:pt modelId="{EF344B0A-2E41-0847-9043-5AB91176A4FA}">
      <dgm:prSet phldrT="[Text]" custT="1"/>
      <dgm:spPr>
        <a:solidFill>
          <a:srgbClr val="C1C1C1"/>
        </a:solidFill>
      </dgm:spPr>
      <dgm:t>
        <a:bodyPr/>
        <a:lstStyle/>
        <a:p>
          <a:r>
            <a:rPr lang="zh-CN" altLang="en-US" sz="1100" b="1" i="0" dirty="0">
              <a:solidFill>
                <a:schemeClr val="tx1"/>
              </a:solidFill>
              <a:latin typeface="Lantinghei SC Demibold" charset="-122"/>
              <a:ea typeface="Lantinghei SC Demibold" charset="-122"/>
              <a:cs typeface="Lantinghei SC Demibold" charset="-122"/>
            </a:rPr>
            <a:t>获取</a:t>
          </a:r>
          <a:r>
            <a:rPr lang="en-US" altLang="zh-CN" sz="1100" b="1" i="0" dirty="0" err="1">
              <a:solidFill>
                <a:schemeClr val="tx1"/>
              </a:solidFill>
              <a:latin typeface="Lantinghei SC Demibold" charset="-122"/>
              <a:ea typeface="Lantinghei SC Demibold" charset="-122"/>
              <a:cs typeface="Lantinghei SC Demibold" charset="-122"/>
            </a:rPr>
            <a:t>StandardJavaFileManager</a:t>
          </a:r>
          <a:endParaRPr lang="zh-CN" altLang="en-US" sz="1100" b="1" i="0" dirty="0">
            <a:solidFill>
              <a:schemeClr val="tx1"/>
            </a:solidFill>
            <a:latin typeface="Lantinghei SC Demibold" charset="-122"/>
            <a:ea typeface="Lantinghei SC Demibold" charset="-122"/>
            <a:cs typeface="Lantinghei SC Demibold" charset="-122"/>
          </a:endParaRPr>
        </a:p>
      </dgm:t>
    </dgm:pt>
    <dgm:pt modelId="{F7A66BA5-EDB9-9B47-9808-C24C4F6C6251}" type="parTrans" cxnId="{4C936A7A-BF7E-8644-8676-3A8551C8F946}">
      <dgm:prSet/>
      <dgm:spPr/>
      <dgm:t>
        <a:bodyPr/>
        <a:lstStyle/>
        <a:p>
          <a:endParaRPr lang="zh-CN" altLang="en-US"/>
        </a:p>
      </dgm:t>
    </dgm:pt>
    <dgm:pt modelId="{7716A701-D10F-1D48-9F1C-0BFA5853729E}" type="sibTrans" cxnId="{4C936A7A-BF7E-8644-8676-3A8551C8F946}">
      <dgm:prSet/>
      <dgm:spPr/>
      <dgm:t>
        <a:bodyPr/>
        <a:lstStyle/>
        <a:p>
          <a:endParaRPr lang="zh-CN" altLang="en-US"/>
        </a:p>
      </dgm:t>
    </dgm:pt>
    <dgm:pt modelId="{28B5FCC9-0763-9D43-9734-5B3BB4B413DB}">
      <dgm:prSet phldrT="[Text]"/>
      <dgm:spPr>
        <a:solidFill>
          <a:srgbClr val="92D050"/>
        </a:solidFill>
      </dgm:spPr>
      <dgm:t>
        <a:bodyPr/>
        <a:lstStyle/>
        <a:p>
          <a:r>
            <a:rPr lang="zh-CN" altLang="en-US" b="1" i="0" dirty="0">
              <a:solidFill>
                <a:schemeClr val="tx1"/>
              </a:solidFill>
              <a:latin typeface="Lantinghei SC Demibold" charset="-122"/>
              <a:ea typeface="Lantinghei SC Demibold" charset="-122"/>
              <a:cs typeface="Lantinghei SC Demibold" charset="-122"/>
            </a:rPr>
            <a:t>创建</a:t>
          </a:r>
          <a:r>
            <a:rPr lang="en-US" altLang="zh-CN" b="1" i="0" dirty="0" err="1">
              <a:solidFill>
                <a:schemeClr val="tx1"/>
              </a:solidFill>
              <a:latin typeface="Lantinghei SC Demibold" charset="-122"/>
              <a:ea typeface="Lantinghei SC Demibold" charset="-122"/>
              <a:cs typeface="Lantinghei SC Demibold" charset="-122"/>
            </a:rPr>
            <a:t>CompilationTask</a:t>
          </a:r>
          <a:endParaRPr lang="zh-CN" altLang="en-US" b="1" i="0" dirty="0">
            <a:solidFill>
              <a:schemeClr val="tx1"/>
            </a:solidFill>
            <a:latin typeface="Lantinghei SC Demibold" charset="-122"/>
            <a:ea typeface="Lantinghei SC Demibold" charset="-122"/>
            <a:cs typeface="Lantinghei SC Demibold" charset="-122"/>
          </a:endParaRPr>
        </a:p>
      </dgm:t>
    </dgm:pt>
    <dgm:pt modelId="{1CC981CC-7C8C-284D-B335-1A138366DC9E}" type="parTrans" cxnId="{5166702E-F168-4E41-8E3D-47AC7AFD74D1}">
      <dgm:prSet/>
      <dgm:spPr/>
      <dgm:t>
        <a:bodyPr/>
        <a:lstStyle/>
        <a:p>
          <a:endParaRPr lang="zh-CN" altLang="en-US"/>
        </a:p>
      </dgm:t>
    </dgm:pt>
    <dgm:pt modelId="{8F9377B7-F124-C148-8953-6330E72877DB}" type="sibTrans" cxnId="{5166702E-F168-4E41-8E3D-47AC7AFD74D1}">
      <dgm:prSet/>
      <dgm:spPr/>
      <dgm:t>
        <a:bodyPr/>
        <a:lstStyle/>
        <a:p>
          <a:endParaRPr lang="zh-CN" altLang="en-US"/>
        </a:p>
      </dgm:t>
    </dgm:pt>
    <dgm:pt modelId="{BE306A7A-39F7-F045-9EA9-43A520CFD266}">
      <dgm:prSet custT="1"/>
      <dgm:spPr>
        <a:solidFill>
          <a:srgbClr val="00B0F0"/>
        </a:solidFill>
      </dgm:spPr>
      <dgm:t>
        <a:bodyPr/>
        <a:lstStyle/>
        <a:p>
          <a:r>
            <a:rPr lang="zh-CN" altLang="en-US" sz="1400" b="1" i="0" dirty="0">
              <a:solidFill>
                <a:schemeClr val="tx1"/>
              </a:solidFill>
              <a:latin typeface="Lantinghei SC Demibold" charset="-122"/>
              <a:ea typeface="Lantinghei SC Demibold" charset="-122"/>
              <a:cs typeface="Lantinghei SC Demibold" charset="-122"/>
            </a:rPr>
            <a:t>执行编译</a:t>
          </a:r>
        </a:p>
      </dgm:t>
    </dgm:pt>
    <dgm:pt modelId="{8C519226-43EC-3940-9A46-2566697374D6}" type="parTrans" cxnId="{474D9C5B-5C27-294E-BAE9-81C83C053CCE}">
      <dgm:prSet/>
      <dgm:spPr/>
      <dgm:t>
        <a:bodyPr/>
        <a:lstStyle/>
        <a:p>
          <a:endParaRPr lang="zh-CN" altLang="en-US"/>
        </a:p>
      </dgm:t>
    </dgm:pt>
    <dgm:pt modelId="{3BAA3C2B-C98D-E045-A371-1B60C905C2E9}" type="sibTrans" cxnId="{474D9C5B-5C27-294E-BAE9-81C83C053CCE}">
      <dgm:prSet/>
      <dgm:spPr/>
      <dgm:t>
        <a:bodyPr/>
        <a:lstStyle/>
        <a:p>
          <a:endParaRPr lang="zh-CN" altLang="en-US"/>
        </a:p>
      </dgm:t>
    </dgm:pt>
    <dgm:pt modelId="{707A6E9C-9052-1B45-AFDA-38B83FA7CCBD}" type="pres">
      <dgm:prSet presAssocID="{F49D7D96-DF5F-5B4E-B92D-E20A8F5A7DC0}" presName="Name0" presStyleCnt="0">
        <dgm:presLayoutVars>
          <dgm:dir/>
          <dgm:animLvl val="lvl"/>
          <dgm:resizeHandles val="exact"/>
        </dgm:presLayoutVars>
      </dgm:prSet>
      <dgm:spPr/>
      <dgm:t>
        <a:bodyPr/>
        <a:lstStyle/>
        <a:p>
          <a:endParaRPr lang="zh-CN" altLang="en-US"/>
        </a:p>
      </dgm:t>
    </dgm:pt>
    <dgm:pt modelId="{DEB12476-C3F8-B342-901B-7FD1E8C9F85C}" type="pres">
      <dgm:prSet presAssocID="{3B604C45-69B0-714D-ADF7-B54F9DD20C74}" presName="parTxOnly" presStyleLbl="node1" presStyleIdx="0" presStyleCnt="4">
        <dgm:presLayoutVars>
          <dgm:chMax val="0"/>
          <dgm:chPref val="0"/>
          <dgm:bulletEnabled val="1"/>
        </dgm:presLayoutVars>
      </dgm:prSet>
      <dgm:spPr/>
      <dgm:t>
        <a:bodyPr/>
        <a:lstStyle/>
        <a:p>
          <a:endParaRPr lang="zh-CN" altLang="en-US"/>
        </a:p>
      </dgm:t>
    </dgm:pt>
    <dgm:pt modelId="{4D870DF2-9C48-FB41-9599-FDC235D642B3}" type="pres">
      <dgm:prSet presAssocID="{8CCBF8E9-853D-6443-9A15-8028AE83BE1E}" presName="parTxOnlySpace" presStyleCnt="0"/>
      <dgm:spPr/>
    </dgm:pt>
    <dgm:pt modelId="{BB465459-D0CC-7546-BA88-1F48FE2C9F7E}" type="pres">
      <dgm:prSet presAssocID="{EF344B0A-2E41-0847-9043-5AB91176A4FA}" presName="parTxOnly" presStyleLbl="node1" presStyleIdx="1" presStyleCnt="4">
        <dgm:presLayoutVars>
          <dgm:chMax val="0"/>
          <dgm:chPref val="0"/>
          <dgm:bulletEnabled val="1"/>
        </dgm:presLayoutVars>
      </dgm:prSet>
      <dgm:spPr/>
      <dgm:t>
        <a:bodyPr/>
        <a:lstStyle/>
        <a:p>
          <a:endParaRPr lang="zh-CN" altLang="en-US"/>
        </a:p>
      </dgm:t>
    </dgm:pt>
    <dgm:pt modelId="{023F145B-4907-B246-A66A-BFE961CC4E1B}" type="pres">
      <dgm:prSet presAssocID="{7716A701-D10F-1D48-9F1C-0BFA5853729E}" presName="parTxOnlySpace" presStyleCnt="0"/>
      <dgm:spPr/>
    </dgm:pt>
    <dgm:pt modelId="{6C02DD9C-6CE0-544C-B2B1-8E1337CF2235}" type="pres">
      <dgm:prSet presAssocID="{28B5FCC9-0763-9D43-9734-5B3BB4B413DB}" presName="parTxOnly" presStyleLbl="node1" presStyleIdx="2" presStyleCnt="4">
        <dgm:presLayoutVars>
          <dgm:chMax val="0"/>
          <dgm:chPref val="0"/>
          <dgm:bulletEnabled val="1"/>
        </dgm:presLayoutVars>
      </dgm:prSet>
      <dgm:spPr/>
      <dgm:t>
        <a:bodyPr/>
        <a:lstStyle/>
        <a:p>
          <a:endParaRPr lang="zh-CN" altLang="en-US"/>
        </a:p>
      </dgm:t>
    </dgm:pt>
    <dgm:pt modelId="{B0FA2375-705E-5D4A-A6CC-B10715789558}" type="pres">
      <dgm:prSet presAssocID="{8F9377B7-F124-C148-8953-6330E72877DB}" presName="parTxOnlySpace" presStyleCnt="0"/>
      <dgm:spPr/>
    </dgm:pt>
    <dgm:pt modelId="{0DBB973E-228B-964E-84C7-85FCB08E83BA}" type="pres">
      <dgm:prSet presAssocID="{BE306A7A-39F7-F045-9EA9-43A520CFD266}" presName="parTxOnly" presStyleLbl="node1" presStyleIdx="3" presStyleCnt="4">
        <dgm:presLayoutVars>
          <dgm:chMax val="0"/>
          <dgm:chPref val="0"/>
          <dgm:bulletEnabled val="1"/>
        </dgm:presLayoutVars>
      </dgm:prSet>
      <dgm:spPr/>
      <dgm:t>
        <a:bodyPr/>
        <a:lstStyle/>
        <a:p>
          <a:endParaRPr lang="zh-CN" altLang="en-US"/>
        </a:p>
      </dgm:t>
    </dgm:pt>
  </dgm:ptLst>
  <dgm:cxnLst>
    <dgm:cxn modelId="{7416A48A-271D-5E4F-AB67-62948814EAE8}" type="presOf" srcId="{F49D7D96-DF5F-5B4E-B92D-E20A8F5A7DC0}" destId="{707A6E9C-9052-1B45-AFDA-38B83FA7CCBD}" srcOrd="0" destOrd="0" presId="urn:microsoft.com/office/officeart/2005/8/layout/chevron1"/>
    <dgm:cxn modelId="{8B9B0E60-5936-3340-9348-BDAAEEEA7BB0}" type="presOf" srcId="{3B604C45-69B0-714D-ADF7-B54F9DD20C74}" destId="{DEB12476-C3F8-B342-901B-7FD1E8C9F85C}" srcOrd="0" destOrd="0" presId="urn:microsoft.com/office/officeart/2005/8/layout/chevron1"/>
    <dgm:cxn modelId="{5166702E-F168-4E41-8E3D-47AC7AFD74D1}" srcId="{F49D7D96-DF5F-5B4E-B92D-E20A8F5A7DC0}" destId="{28B5FCC9-0763-9D43-9734-5B3BB4B413DB}" srcOrd="2" destOrd="0" parTransId="{1CC981CC-7C8C-284D-B335-1A138366DC9E}" sibTransId="{8F9377B7-F124-C148-8953-6330E72877DB}"/>
    <dgm:cxn modelId="{8293E697-60C0-BC49-996B-2CA722464DE1}" type="presOf" srcId="{EF344B0A-2E41-0847-9043-5AB91176A4FA}" destId="{BB465459-D0CC-7546-BA88-1F48FE2C9F7E}" srcOrd="0" destOrd="0" presId="urn:microsoft.com/office/officeart/2005/8/layout/chevron1"/>
    <dgm:cxn modelId="{4C936A7A-BF7E-8644-8676-3A8551C8F946}" srcId="{F49D7D96-DF5F-5B4E-B92D-E20A8F5A7DC0}" destId="{EF344B0A-2E41-0847-9043-5AB91176A4FA}" srcOrd="1" destOrd="0" parTransId="{F7A66BA5-EDB9-9B47-9808-C24C4F6C6251}" sibTransId="{7716A701-D10F-1D48-9F1C-0BFA5853729E}"/>
    <dgm:cxn modelId="{6445F37E-5703-FE42-A4EF-C81A34E0E95F}" type="presOf" srcId="{28B5FCC9-0763-9D43-9734-5B3BB4B413DB}" destId="{6C02DD9C-6CE0-544C-B2B1-8E1337CF2235}" srcOrd="0" destOrd="0" presId="urn:microsoft.com/office/officeart/2005/8/layout/chevron1"/>
    <dgm:cxn modelId="{9C6DF127-635B-1A45-B7AB-8BA8D7A9E902}" srcId="{F49D7D96-DF5F-5B4E-B92D-E20A8F5A7DC0}" destId="{3B604C45-69B0-714D-ADF7-B54F9DD20C74}" srcOrd="0" destOrd="0" parTransId="{BBE6F219-1F97-214B-9C24-696132A577FB}" sibTransId="{8CCBF8E9-853D-6443-9A15-8028AE83BE1E}"/>
    <dgm:cxn modelId="{474D9C5B-5C27-294E-BAE9-81C83C053CCE}" srcId="{F49D7D96-DF5F-5B4E-B92D-E20A8F5A7DC0}" destId="{BE306A7A-39F7-F045-9EA9-43A520CFD266}" srcOrd="3" destOrd="0" parTransId="{8C519226-43EC-3940-9A46-2566697374D6}" sibTransId="{3BAA3C2B-C98D-E045-A371-1B60C905C2E9}"/>
    <dgm:cxn modelId="{5E3EF426-6D97-794D-9558-F5571A3F7425}" type="presOf" srcId="{BE306A7A-39F7-F045-9EA9-43A520CFD266}" destId="{0DBB973E-228B-964E-84C7-85FCB08E83BA}" srcOrd="0" destOrd="0" presId="urn:microsoft.com/office/officeart/2005/8/layout/chevron1"/>
    <dgm:cxn modelId="{E332AD4E-D832-FB49-976D-17451F963EAC}" type="presParOf" srcId="{707A6E9C-9052-1B45-AFDA-38B83FA7CCBD}" destId="{DEB12476-C3F8-B342-901B-7FD1E8C9F85C}" srcOrd="0" destOrd="0" presId="urn:microsoft.com/office/officeart/2005/8/layout/chevron1"/>
    <dgm:cxn modelId="{5C19DD62-C4C1-6F4B-AAA7-ED3CA20781D7}" type="presParOf" srcId="{707A6E9C-9052-1B45-AFDA-38B83FA7CCBD}" destId="{4D870DF2-9C48-FB41-9599-FDC235D642B3}" srcOrd="1" destOrd="0" presId="urn:microsoft.com/office/officeart/2005/8/layout/chevron1"/>
    <dgm:cxn modelId="{5D265C9E-3B69-8843-8204-79281659FC2A}" type="presParOf" srcId="{707A6E9C-9052-1B45-AFDA-38B83FA7CCBD}" destId="{BB465459-D0CC-7546-BA88-1F48FE2C9F7E}" srcOrd="2" destOrd="0" presId="urn:microsoft.com/office/officeart/2005/8/layout/chevron1"/>
    <dgm:cxn modelId="{79C32D97-7095-C34F-ADD5-3F154E117AC1}" type="presParOf" srcId="{707A6E9C-9052-1B45-AFDA-38B83FA7CCBD}" destId="{023F145B-4907-B246-A66A-BFE961CC4E1B}" srcOrd="3" destOrd="0" presId="urn:microsoft.com/office/officeart/2005/8/layout/chevron1"/>
    <dgm:cxn modelId="{679E3062-1EA5-B446-983E-5E0722345D12}" type="presParOf" srcId="{707A6E9C-9052-1B45-AFDA-38B83FA7CCBD}" destId="{6C02DD9C-6CE0-544C-B2B1-8E1337CF2235}" srcOrd="4" destOrd="0" presId="urn:microsoft.com/office/officeart/2005/8/layout/chevron1"/>
    <dgm:cxn modelId="{BA2992CC-B460-C648-80FC-00928B3723C0}" type="presParOf" srcId="{707A6E9C-9052-1B45-AFDA-38B83FA7CCBD}" destId="{B0FA2375-705E-5D4A-A6CC-B10715789558}" srcOrd="5" destOrd="0" presId="urn:microsoft.com/office/officeart/2005/8/layout/chevron1"/>
    <dgm:cxn modelId="{72A28E15-3B64-4D44-B2AC-695CD67A9EC8}" type="presParOf" srcId="{707A6E9C-9052-1B45-AFDA-38B83FA7CCBD}" destId="{0DBB973E-228B-964E-84C7-85FCB08E83BA}"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215971-0EED-B644-9E87-6B6857D25D7B}" type="doc">
      <dgm:prSet loTypeId="urn:microsoft.com/office/officeart/2005/8/layout/chevron1" loCatId="" qsTypeId="urn:microsoft.com/office/officeart/2005/8/quickstyle/simple4" qsCatId="simple" csTypeId="urn:microsoft.com/office/officeart/2005/8/colors/accent1_2" csCatId="accent1" phldr="1"/>
      <dgm:spPr/>
    </dgm:pt>
    <dgm:pt modelId="{2A5548A1-DF45-5347-957D-4A39D9CAB7F7}">
      <dgm:prSet phldrT="[Text]"/>
      <dgm:spPr>
        <a:solidFill>
          <a:srgbClr val="0070C0">
            <a:alpha val="82000"/>
          </a:srgbClr>
        </a:solidFill>
      </dgm:spPr>
      <dgm:t>
        <a:bodyPr vert="horz"/>
        <a:lstStyle/>
        <a:p>
          <a:endParaRPr lang="zh-CN" altLang="en-US" b="1" i="0" spc="0" baseline="0" dirty="0">
            <a:solidFill>
              <a:schemeClr val="tx1"/>
            </a:solidFill>
            <a:latin typeface="Lantinghei SC Demibold" charset="-122"/>
            <a:ea typeface="Lantinghei SC Demibold" charset="-122"/>
            <a:cs typeface="Lantinghei SC Demibold" charset="-122"/>
          </a:endParaRPr>
        </a:p>
      </dgm:t>
    </dgm:pt>
    <dgm:pt modelId="{B7C02889-2F0B-BA48-953A-598D40E862C1}" type="parTrans" cxnId="{9C1E739E-7ADA-BE43-881D-424C1DEA9B0F}">
      <dgm:prSet/>
      <dgm:spPr/>
      <dgm:t>
        <a:bodyPr/>
        <a:lstStyle/>
        <a:p>
          <a:endParaRPr lang="zh-CN" altLang="en-US"/>
        </a:p>
      </dgm:t>
    </dgm:pt>
    <dgm:pt modelId="{6E2046B1-8C3A-E441-9E77-D154DEA2801B}" type="sibTrans" cxnId="{9C1E739E-7ADA-BE43-881D-424C1DEA9B0F}">
      <dgm:prSet/>
      <dgm:spPr/>
      <dgm:t>
        <a:bodyPr/>
        <a:lstStyle/>
        <a:p>
          <a:endParaRPr lang="zh-CN" altLang="en-US"/>
        </a:p>
      </dgm:t>
    </dgm:pt>
    <dgm:pt modelId="{13389B2D-72DE-8D49-B90B-C819EE719A21}">
      <dgm:prSet/>
      <dgm:spPr>
        <a:solidFill>
          <a:srgbClr val="7030A0">
            <a:alpha val="75000"/>
          </a:srgbClr>
        </a:solidFill>
      </dgm:spPr>
      <dgm:t>
        <a:bodyPr/>
        <a:lstStyle/>
        <a:p>
          <a:endParaRPr lang="zh-CN" altLang="en-US" b="1" i="0">
            <a:latin typeface="Lantinghei SC Demibold" charset="-122"/>
            <a:ea typeface="Lantinghei SC Demibold" charset="-122"/>
            <a:cs typeface="Lantinghei SC Demibold" charset="-122"/>
          </a:endParaRPr>
        </a:p>
      </dgm:t>
    </dgm:pt>
    <dgm:pt modelId="{65B4E00A-6959-5540-8651-006B8C8D7B37}" type="parTrans" cxnId="{3742FFBE-0FC1-6243-94C4-271B868E44E9}">
      <dgm:prSet/>
      <dgm:spPr/>
      <dgm:t>
        <a:bodyPr/>
        <a:lstStyle/>
        <a:p>
          <a:endParaRPr lang="zh-CN" altLang="en-US"/>
        </a:p>
      </dgm:t>
    </dgm:pt>
    <dgm:pt modelId="{FF6BB342-BB79-8D40-B324-67BF5B89CA80}" type="sibTrans" cxnId="{3742FFBE-0FC1-6243-94C4-271B868E44E9}">
      <dgm:prSet/>
      <dgm:spPr/>
      <dgm:t>
        <a:bodyPr/>
        <a:lstStyle/>
        <a:p>
          <a:endParaRPr lang="zh-CN" altLang="en-US"/>
        </a:p>
      </dgm:t>
    </dgm:pt>
    <dgm:pt modelId="{EDA19960-13A6-C245-A03E-4EE47980ABA0}" type="pres">
      <dgm:prSet presAssocID="{FA215971-0EED-B644-9E87-6B6857D25D7B}" presName="Name0" presStyleCnt="0">
        <dgm:presLayoutVars>
          <dgm:dir/>
          <dgm:animLvl val="lvl"/>
          <dgm:resizeHandles val="exact"/>
        </dgm:presLayoutVars>
      </dgm:prSet>
      <dgm:spPr/>
    </dgm:pt>
    <dgm:pt modelId="{66C0E68B-7C87-0948-8F4B-D06DEF6D0E2A}" type="pres">
      <dgm:prSet presAssocID="{2A5548A1-DF45-5347-957D-4A39D9CAB7F7}" presName="parTxOnly" presStyleLbl="node1" presStyleIdx="0" presStyleCnt="2" custAng="10800000" custLinFactNeighborX="-931" custLinFactNeighborY="-16221">
        <dgm:presLayoutVars>
          <dgm:chMax val="0"/>
          <dgm:chPref val="0"/>
          <dgm:bulletEnabled val="1"/>
        </dgm:presLayoutVars>
      </dgm:prSet>
      <dgm:spPr/>
      <dgm:t>
        <a:bodyPr/>
        <a:lstStyle/>
        <a:p>
          <a:endParaRPr lang="zh-CN" altLang="en-US"/>
        </a:p>
      </dgm:t>
    </dgm:pt>
    <dgm:pt modelId="{CDDC3349-669C-C148-B551-3FD254A340B5}" type="pres">
      <dgm:prSet presAssocID="{6E2046B1-8C3A-E441-9E77-D154DEA2801B}" presName="parTxOnlySpace" presStyleCnt="0"/>
      <dgm:spPr/>
    </dgm:pt>
    <dgm:pt modelId="{C525F686-9C58-2849-A8C9-5894610FE9E9}" type="pres">
      <dgm:prSet presAssocID="{13389B2D-72DE-8D49-B90B-C819EE719A21}" presName="parTxOnly" presStyleLbl="node1" presStyleIdx="1" presStyleCnt="2" custAng="10800000" custLinFactNeighborX="-8107">
        <dgm:presLayoutVars>
          <dgm:chMax val="0"/>
          <dgm:chPref val="0"/>
          <dgm:bulletEnabled val="1"/>
        </dgm:presLayoutVars>
      </dgm:prSet>
      <dgm:spPr/>
      <dgm:t>
        <a:bodyPr/>
        <a:lstStyle/>
        <a:p>
          <a:endParaRPr lang="zh-CN" altLang="en-US"/>
        </a:p>
      </dgm:t>
    </dgm:pt>
  </dgm:ptLst>
  <dgm:cxnLst>
    <dgm:cxn modelId="{9C1E739E-7ADA-BE43-881D-424C1DEA9B0F}" srcId="{FA215971-0EED-B644-9E87-6B6857D25D7B}" destId="{2A5548A1-DF45-5347-957D-4A39D9CAB7F7}" srcOrd="0" destOrd="0" parTransId="{B7C02889-2F0B-BA48-953A-598D40E862C1}" sibTransId="{6E2046B1-8C3A-E441-9E77-D154DEA2801B}"/>
    <dgm:cxn modelId="{33286013-9788-9046-A09A-50BB45AC957A}" type="presOf" srcId="{13389B2D-72DE-8D49-B90B-C819EE719A21}" destId="{C525F686-9C58-2849-A8C9-5894610FE9E9}" srcOrd="0" destOrd="0" presId="urn:microsoft.com/office/officeart/2005/8/layout/chevron1"/>
    <dgm:cxn modelId="{6CAF579D-2842-D746-AB9B-57B153713C6D}" type="presOf" srcId="{FA215971-0EED-B644-9E87-6B6857D25D7B}" destId="{EDA19960-13A6-C245-A03E-4EE47980ABA0}" srcOrd="0" destOrd="0" presId="urn:microsoft.com/office/officeart/2005/8/layout/chevron1"/>
    <dgm:cxn modelId="{3742FFBE-0FC1-6243-94C4-271B868E44E9}" srcId="{FA215971-0EED-B644-9E87-6B6857D25D7B}" destId="{13389B2D-72DE-8D49-B90B-C819EE719A21}" srcOrd="1" destOrd="0" parTransId="{65B4E00A-6959-5540-8651-006B8C8D7B37}" sibTransId="{FF6BB342-BB79-8D40-B324-67BF5B89CA80}"/>
    <dgm:cxn modelId="{EE319A1B-0F18-0A46-80F3-48AF1D2577A5}" type="presOf" srcId="{2A5548A1-DF45-5347-957D-4A39D9CAB7F7}" destId="{66C0E68B-7C87-0948-8F4B-D06DEF6D0E2A}" srcOrd="0" destOrd="0" presId="urn:microsoft.com/office/officeart/2005/8/layout/chevron1"/>
    <dgm:cxn modelId="{7CE3FDC4-095A-3546-A9DC-7402B80982E5}" type="presParOf" srcId="{EDA19960-13A6-C245-A03E-4EE47980ABA0}" destId="{66C0E68B-7C87-0948-8F4B-D06DEF6D0E2A}" srcOrd="0" destOrd="0" presId="urn:microsoft.com/office/officeart/2005/8/layout/chevron1"/>
    <dgm:cxn modelId="{92CAC934-BC03-9945-992F-7CD8776F427E}" type="presParOf" srcId="{EDA19960-13A6-C245-A03E-4EE47980ABA0}" destId="{CDDC3349-669C-C148-B551-3FD254A340B5}" srcOrd="1" destOrd="0" presId="urn:microsoft.com/office/officeart/2005/8/layout/chevron1"/>
    <dgm:cxn modelId="{BB8FC103-0E2F-CB43-AE08-78BDB0154BCA}" type="presParOf" srcId="{EDA19960-13A6-C245-A03E-4EE47980ABA0}" destId="{C525F686-9C58-2849-A8C9-5894610FE9E9}" srcOrd="2"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8EB3C0-78DB-654C-8748-9147E7463335}" type="doc">
      <dgm:prSet loTypeId="urn:microsoft.com/office/officeart/2005/8/layout/chevron2" loCatId="" qsTypeId="urn:microsoft.com/office/officeart/2005/8/quickstyle/simple4" qsCatId="simple" csTypeId="urn:microsoft.com/office/officeart/2005/8/colors/colorful2" csCatId="colorful" phldr="1"/>
      <dgm:spPr/>
      <dgm:t>
        <a:bodyPr/>
        <a:lstStyle/>
        <a:p>
          <a:endParaRPr lang="zh-CN" altLang="en-US"/>
        </a:p>
      </dgm:t>
    </dgm:pt>
    <dgm:pt modelId="{4A4356AD-F991-B04D-A100-8BA2671FCF97}">
      <dgm:prSet phldrT="[Text]"/>
      <dgm:spPr/>
      <dgm:t>
        <a:bodyPr/>
        <a:lstStyle/>
        <a:p>
          <a:r>
            <a:rPr lang="zh-CN" altLang="en-US" b="0" i="0" dirty="0">
              <a:latin typeface="Lantinghei SC Extralight" charset="-122"/>
              <a:ea typeface="Lantinghei SC Extralight" charset="-122"/>
              <a:cs typeface="Lantinghei SC Extralight" charset="-122"/>
            </a:rPr>
            <a:t>过滤</a:t>
          </a:r>
        </a:p>
      </dgm:t>
    </dgm:pt>
    <dgm:pt modelId="{9BEFE4AA-04F0-C048-8532-2BB74D95A397}" type="parTrans" cxnId="{67CC1A59-FAAE-4D47-9791-C2054CF3ECA4}">
      <dgm:prSet/>
      <dgm:spPr/>
      <dgm:t>
        <a:bodyPr/>
        <a:lstStyle/>
        <a:p>
          <a:endParaRPr lang="zh-CN" altLang="en-US" b="0" i="0">
            <a:latin typeface="Lantinghei SC Extralight" charset="-122"/>
            <a:ea typeface="Lantinghei SC Extralight" charset="-122"/>
            <a:cs typeface="Lantinghei SC Extralight" charset="-122"/>
          </a:endParaRPr>
        </a:p>
      </dgm:t>
    </dgm:pt>
    <dgm:pt modelId="{FE63B19F-79AC-5447-8983-A93943A21FB8}" type="sibTrans" cxnId="{67CC1A59-FAAE-4D47-9791-C2054CF3ECA4}">
      <dgm:prSet/>
      <dgm:spPr/>
      <dgm:t>
        <a:bodyPr/>
        <a:lstStyle/>
        <a:p>
          <a:endParaRPr lang="zh-CN" altLang="en-US" b="0" i="0">
            <a:latin typeface="Lantinghei SC Extralight" charset="-122"/>
            <a:ea typeface="Lantinghei SC Extralight" charset="-122"/>
            <a:cs typeface="Lantinghei SC Extralight" charset="-122"/>
          </a:endParaRPr>
        </a:p>
      </dgm:t>
    </dgm:pt>
    <dgm:pt modelId="{D4F26B96-F4A0-5046-9656-1506A394F92E}">
      <dgm:prSet phldrT="[Text]"/>
      <dgm:spPr/>
      <dgm:t>
        <a:bodyPr/>
        <a:lstStyle/>
        <a:p>
          <a:r>
            <a:rPr lang="zh-CN" altLang="en-US" b="0" i="0" dirty="0">
              <a:latin typeface="Lantinghei SC Extralight" charset="-122"/>
              <a:ea typeface="Lantinghei SC Extralight" charset="-122"/>
              <a:cs typeface="Lantinghei SC Extralight" charset="-122"/>
            </a:rPr>
            <a:t>语法分析（第三方库</a:t>
          </a:r>
          <a:r>
            <a:rPr lang="en-US" altLang="zh-CN" b="0" i="0" dirty="0">
              <a:latin typeface="Lantinghei SC Extralight" charset="-122"/>
              <a:ea typeface="Lantinghei SC Extralight" charset="-122"/>
              <a:cs typeface="Lantinghei SC Extralight" charset="-122"/>
            </a:rPr>
            <a:t>·</a:t>
          </a:r>
          <a:r>
            <a:rPr lang="en-US" altLang="zh-CN" b="0" i="0" dirty="0" err="1">
              <a:latin typeface="Lantinghei SC Extralight" charset="-122"/>
              <a:ea typeface="Lantinghei SC Extralight" charset="-122"/>
              <a:cs typeface="Lantinghei SC Extralight" charset="-122"/>
            </a:rPr>
            <a:t>JavaParser</a:t>
          </a:r>
          <a:r>
            <a:rPr lang="zh-CN" altLang="en-US" b="0" i="0" dirty="0">
              <a:latin typeface="Lantinghei SC Extralight" charset="-122"/>
              <a:ea typeface="Lantinghei SC Extralight" charset="-122"/>
              <a:cs typeface="Lantinghei SC Extralight" charset="-122"/>
            </a:rPr>
            <a:t>）</a:t>
          </a:r>
        </a:p>
      </dgm:t>
    </dgm:pt>
    <dgm:pt modelId="{B0EF4BEB-04FE-8E4B-A00F-8AB605A9DF38}" type="parTrans" cxnId="{3A7EB537-1F62-0A4D-ABD6-D40BB073F4E1}">
      <dgm:prSet/>
      <dgm:spPr/>
      <dgm:t>
        <a:bodyPr/>
        <a:lstStyle/>
        <a:p>
          <a:endParaRPr lang="zh-CN" altLang="en-US" b="0" i="0">
            <a:latin typeface="Lantinghei SC Extralight" charset="-122"/>
            <a:ea typeface="Lantinghei SC Extralight" charset="-122"/>
            <a:cs typeface="Lantinghei SC Extralight" charset="-122"/>
          </a:endParaRPr>
        </a:p>
      </dgm:t>
    </dgm:pt>
    <dgm:pt modelId="{8B42012C-7AEF-F64A-92B4-EE861984818A}" type="sibTrans" cxnId="{3A7EB537-1F62-0A4D-ABD6-D40BB073F4E1}">
      <dgm:prSet/>
      <dgm:spPr/>
      <dgm:t>
        <a:bodyPr/>
        <a:lstStyle/>
        <a:p>
          <a:endParaRPr lang="zh-CN" altLang="en-US" b="0" i="0">
            <a:latin typeface="Lantinghei SC Extralight" charset="-122"/>
            <a:ea typeface="Lantinghei SC Extralight" charset="-122"/>
            <a:cs typeface="Lantinghei SC Extralight" charset="-122"/>
          </a:endParaRPr>
        </a:p>
      </dgm:t>
    </dgm:pt>
    <dgm:pt modelId="{5CA18027-9013-0F44-9391-E5D2488C6BED}">
      <dgm:prSet phldrT="[Text]"/>
      <dgm:spPr/>
      <dgm:t>
        <a:bodyPr/>
        <a:lstStyle/>
        <a:p>
          <a:r>
            <a:rPr lang="zh-CN" altLang="en-US" b="0" i="0" dirty="0">
              <a:latin typeface="Lantinghei SC Extralight" charset="-122"/>
              <a:ea typeface="Lantinghei SC Extralight" charset="-122"/>
              <a:cs typeface="Lantinghei SC Extralight" charset="-122"/>
            </a:rPr>
            <a:t>关键词过滤（</a:t>
          </a:r>
          <a:r>
            <a:rPr lang="zh-CN" altLang="en-US" b="0" i="0" dirty="0" smtClean="0">
              <a:latin typeface="Lantinghei SC Extralight" charset="-122"/>
              <a:ea typeface="Lantinghei SC Extralight" charset="-122"/>
              <a:cs typeface="Lantinghei SC Extralight" charset="-122"/>
            </a:rPr>
            <a:t>正则过滤）</a:t>
          </a:r>
          <a:endParaRPr lang="zh-CN" altLang="en-US" b="0" i="0" dirty="0">
            <a:latin typeface="Lantinghei SC Extralight" charset="-122"/>
            <a:ea typeface="Lantinghei SC Extralight" charset="-122"/>
            <a:cs typeface="Lantinghei SC Extralight" charset="-122"/>
          </a:endParaRPr>
        </a:p>
      </dgm:t>
    </dgm:pt>
    <dgm:pt modelId="{8E84EE01-AF1C-A347-9F70-090075665445}" type="parTrans" cxnId="{CBD4AC7C-7A45-A741-83C2-46137F6AD615}">
      <dgm:prSet/>
      <dgm:spPr/>
      <dgm:t>
        <a:bodyPr/>
        <a:lstStyle/>
        <a:p>
          <a:endParaRPr lang="zh-CN" altLang="en-US" b="0" i="0">
            <a:latin typeface="Lantinghei SC Extralight" charset="-122"/>
            <a:ea typeface="Lantinghei SC Extralight" charset="-122"/>
            <a:cs typeface="Lantinghei SC Extralight" charset="-122"/>
          </a:endParaRPr>
        </a:p>
      </dgm:t>
    </dgm:pt>
    <dgm:pt modelId="{E32740EE-2193-CB49-93E8-8E00AE33C745}" type="sibTrans" cxnId="{CBD4AC7C-7A45-A741-83C2-46137F6AD615}">
      <dgm:prSet/>
      <dgm:spPr/>
      <dgm:t>
        <a:bodyPr/>
        <a:lstStyle/>
        <a:p>
          <a:endParaRPr lang="zh-CN" altLang="en-US" b="0" i="0">
            <a:latin typeface="Lantinghei SC Extralight" charset="-122"/>
            <a:ea typeface="Lantinghei SC Extralight" charset="-122"/>
            <a:cs typeface="Lantinghei SC Extralight" charset="-122"/>
          </a:endParaRPr>
        </a:p>
      </dgm:t>
    </dgm:pt>
    <dgm:pt modelId="{CA337A3E-3865-EC42-9139-E02B295C9671}">
      <dgm:prSet phldrT="[Text]"/>
      <dgm:spPr>
        <a:solidFill>
          <a:srgbClr val="FF6600"/>
        </a:solidFill>
      </dgm:spPr>
      <dgm:t>
        <a:bodyPr/>
        <a:lstStyle/>
        <a:p>
          <a:r>
            <a:rPr lang="zh-CN" altLang="en-US" b="0" i="0" dirty="0">
              <a:latin typeface="Lantinghei SC Extralight" charset="-122"/>
              <a:ea typeface="Lantinghei SC Extralight" charset="-122"/>
              <a:cs typeface="Lantinghei SC Extralight" charset="-122"/>
            </a:rPr>
            <a:t>运行</a:t>
          </a:r>
        </a:p>
      </dgm:t>
    </dgm:pt>
    <dgm:pt modelId="{B1536ECC-C58A-884B-9F7F-4D9AF904C331}" type="parTrans" cxnId="{D11E66A0-F0A9-B64C-88D0-D195524B265D}">
      <dgm:prSet/>
      <dgm:spPr/>
      <dgm:t>
        <a:bodyPr/>
        <a:lstStyle/>
        <a:p>
          <a:endParaRPr lang="zh-CN" altLang="en-US" b="0" i="0">
            <a:latin typeface="Lantinghei SC Extralight" charset="-122"/>
            <a:ea typeface="Lantinghei SC Extralight" charset="-122"/>
            <a:cs typeface="Lantinghei SC Extralight" charset="-122"/>
          </a:endParaRPr>
        </a:p>
      </dgm:t>
    </dgm:pt>
    <dgm:pt modelId="{41CF08CB-9387-254F-9829-0FEE76E30648}" type="sibTrans" cxnId="{D11E66A0-F0A9-B64C-88D0-D195524B265D}">
      <dgm:prSet/>
      <dgm:spPr/>
      <dgm:t>
        <a:bodyPr/>
        <a:lstStyle/>
        <a:p>
          <a:endParaRPr lang="zh-CN" altLang="en-US" b="0" i="0">
            <a:latin typeface="Lantinghei SC Extralight" charset="-122"/>
            <a:ea typeface="Lantinghei SC Extralight" charset="-122"/>
            <a:cs typeface="Lantinghei SC Extralight" charset="-122"/>
          </a:endParaRPr>
        </a:p>
      </dgm:t>
    </dgm:pt>
    <dgm:pt modelId="{6902990D-C7B8-124B-A62F-A2C8AB5772AF}">
      <dgm:prSet phldrT="[Text]"/>
      <dgm:spPr>
        <a:ln>
          <a:solidFill>
            <a:srgbClr val="FF6600"/>
          </a:solidFill>
        </a:ln>
      </dgm:spPr>
      <dgm:t>
        <a:bodyPr/>
        <a:lstStyle/>
        <a:p>
          <a:r>
            <a:rPr lang="en-US" altLang="zh-CN" b="0" i="0" dirty="0">
              <a:latin typeface="Lantinghei SC Extralight" charset="-122"/>
              <a:ea typeface="Lantinghei SC Extralight" charset="-122"/>
              <a:cs typeface="Lantinghei SC Extralight" charset="-122"/>
            </a:rPr>
            <a:t>Java</a:t>
          </a:r>
          <a:r>
            <a:rPr lang="zh-CN" altLang="en-US" b="0" i="0" dirty="0" smtClean="0">
              <a:latin typeface="Lantinghei SC Extralight" charset="-122"/>
              <a:ea typeface="Lantinghei SC Extralight" charset="-122"/>
              <a:cs typeface="Lantinghei SC Extralight" charset="-122"/>
            </a:rPr>
            <a:t>（基于</a:t>
          </a:r>
          <a:r>
            <a:rPr lang="en-US" altLang="zh-CN" b="0" i="0" dirty="0" smtClean="0">
              <a:latin typeface="Lantinghei SC Extralight" charset="-122"/>
              <a:ea typeface="Lantinghei SC Extralight" charset="-122"/>
              <a:cs typeface="Lantinghei SC Extralight" charset="-122"/>
            </a:rPr>
            <a:t>Java</a:t>
          </a:r>
          <a:r>
            <a:rPr lang="zh-CN" altLang="en-US" b="0" i="0" dirty="0" smtClean="0">
              <a:latin typeface="Lantinghei SC Extralight" charset="-122"/>
              <a:ea typeface="Lantinghei SC Extralight" charset="-122"/>
              <a:cs typeface="Lantinghei SC Extralight" charset="-122"/>
            </a:rPr>
            <a:t>本身</a:t>
          </a:r>
          <a:r>
            <a:rPr lang="en-US" altLang="zh-CN" b="0" i="0" dirty="0" smtClean="0">
              <a:latin typeface="Lantinghei SC Extralight" charset="-122"/>
              <a:ea typeface="Lantinghei SC Extralight" charset="-122"/>
              <a:cs typeface="Lantinghei SC Extralight" charset="-122"/>
            </a:rPr>
            <a:t>Security</a:t>
          </a:r>
          <a:r>
            <a:rPr lang="zh-CN" altLang="en-US" b="0" i="0" dirty="0" smtClean="0">
              <a:latin typeface="Lantinghei SC Extralight" charset="-122"/>
              <a:ea typeface="Lantinghei SC Extralight" charset="-122"/>
              <a:cs typeface="Lantinghei SC Extralight" charset="-122"/>
            </a:rPr>
            <a:t> </a:t>
          </a:r>
          <a:r>
            <a:rPr lang="en-US" altLang="zh-CN" b="0" i="0" dirty="0" smtClean="0">
              <a:latin typeface="Lantinghei SC Extralight" charset="-122"/>
              <a:ea typeface="Lantinghei SC Extralight" charset="-122"/>
              <a:cs typeface="Lantinghei SC Extralight" charset="-122"/>
            </a:rPr>
            <a:t>Manager</a:t>
          </a:r>
          <a:r>
            <a:rPr lang="zh-CN" altLang="en-US" b="0" i="0" dirty="0" smtClean="0">
              <a:latin typeface="Lantinghei SC Extralight" charset="-122"/>
              <a:ea typeface="Lantinghei SC Extralight" charset="-122"/>
              <a:cs typeface="Lantinghei SC Extralight" charset="-122"/>
            </a:rPr>
            <a:t>，保证</a:t>
          </a:r>
          <a:r>
            <a:rPr lang="en-US" altLang="zh-CN" b="0" i="0" dirty="0" smtClean="0">
              <a:latin typeface="Lantinghei SC Extralight" charset="-122"/>
              <a:ea typeface="Lantinghei SC Extralight" charset="-122"/>
              <a:cs typeface="Lantinghei SC Extralight" charset="-122"/>
            </a:rPr>
            <a:t>Java</a:t>
          </a:r>
          <a:r>
            <a:rPr lang="zh-CN" altLang="en-US" b="0" i="0" dirty="0" smtClean="0">
              <a:latin typeface="Lantinghei SC Extralight" charset="-122"/>
              <a:ea typeface="Lantinghei SC Extralight" charset="-122"/>
              <a:cs typeface="Lantinghei SC Extralight" charset="-122"/>
            </a:rPr>
            <a:t>策略执行时的权限安全）</a:t>
          </a:r>
          <a:endParaRPr lang="zh-CN" altLang="en-US" b="0" i="0" dirty="0">
            <a:latin typeface="Lantinghei SC Extralight" charset="-122"/>
            <a:ea typeface="Lantinghei SC Extralight" charset="-122"/>
            <a:cs typeface="Lantinghei SC Extralight" charset="-122"/>
          </a:endParaRPr>
        </a:p>
      </dgm:t>
    </dgm:pt>
    <dgm:pt modelId="{622E86DA-AF49-2A41-8413-17846DF66100}" type="parTrans" cxnId="{60B1369E-2DB4-344D-8F9D-94157928A130}">
      <dgm:prSet/>
      <dgm:spPr/>
      <dgm:t>
        <a:bodyPr/>
        <a:lstStyle/>
        <a:p>
          <a:endParaRPr lang="zh-CN" altLang="en-US" b="0" i="0">
            <a:latin typeface="Lantinghei SC Extralight" charset="-122"/>
            <a:ea typeface="Lantinghei SC Extralight" charset="-122"/>
            <a:cs typeface="Lantinghei SC Extralight" charset="-122"/>
          </a:endParaRPr>
        </a:p>
      </dgm:t>
    </dgm:pt>
    <dgm:pt modelId="{C962A51D-95F5-DB4B-9C5E-D0D368BFF0A1}" type="sibTrans" cxnId="{60B1369E-2DB4-344D-8F9D-94157928A130}">
      <dgm:prSet/>
      <dgm:spPr/>
      <dgm:t>
        <a:bodyPr/>
        <a:lstStyle/>
        <a:p>
          <a:endParaRPr lang="zh-CN" altLang="en-US" b="0" i="0">
            <a:latin typeface="Lantinghei SC Extralight" charset="-122"/>
            <a:ea typeface="Lantinghei SC Extralight" charset="-122"/>
            <a:cs typeface="Lantinghei SC Extralight" charset="-122"/>
          </a:endParaRPr>
        </a:p>
      </dgm:t>
    </dgm:pt>
    <dgm:pt modelId="{FF551AA0-3A13-5248-A68F-1966985497E0}">
      <dgm:prSet phldrT="[Text]"/>
      <dgm:spPr>
        <a:solidFill>
          <a:srgbClr val="00B0F0"/>
        </a:solidFill>
      </dgm:spPr>
      <dgm:t>
        <a:bodyPr/>
        <a:lstStyle/>
        <a:p>
          <a:r>
            <a:rPr lang="zh-CN" altLang="en-US" b="0" i="0" dirty="0">
              <a:latin typeface="Lantinghei SC Extralight" charset="-122"/>
              <a:ea typeface="Lantinghei SC Extralight" charset="-122"/>
              <a:cs typeface="Lantinghei SC Extralight" charset="-122"/>
            </a:rPr>
            <a:t>沙箱</a:t>
          </a:r>
        </a:p>
      </dgm:t>
    </dgm:pt>
    <dgm:pt modelId="{3BD164F7-51AF-C745-9DB4-62F064DAB235}" type="parTrans" cxnId="{4F3CFC5E-F78C-4A4D-972F-4DFE578BB93F}">
      <dgm:prSet/>
      <dgm:spPr/>
      <dgm:t>
        <a:bodyPr/>
        <a:lstStyle/>
        <a:p>
          <a:endParaRPr lang="zh-CN" altLang="en-US" b="0" i="0">
            <a:latin typeface="Lantinghei SC Extralight" charset="-122"/>
            <a:ea typeface="Lantinghei SC Extralight" charset="-122"/>
            <a:cs typeface="Lantinghei SC Extralight" charset="-122"/>
          </a:endParaRPr>
        </a:p>
      </dgm:t>
    </dgm:pt>
    <dgm:pt modelId="{D9F85FCA-86D3-F949-A5DD-8C31DA55EC45}" type="sibTrans" cxnId="{4F3CFC5E-F78C-4A4D-972F-4DFE578BB93F}">
      <dgm:prSet/>
      <dgm:spPr/>
      <dgm:t>
        <a:bodyPr/>
        <a:lstStyle/>
        <a:p>
          <a:endParaRPr lang="zh-CN" altLang="en-US" b="0" i="0">
            <a:latin typeface="Lantinghei SC Extralight" charset="-122"/>
            <a:ea typeface="Lantinghei SC Extralight" charset="-122"/>
            <a:cs typeface="Lantinghei SC Extralight" charset="-122"/>
          </a:endParaRPr>
        </a:p>
      </dgm:t>
    </dgm:pt>
    <dgm:pt modelId="{80EC32EA-3B2A-2B41-B848-18A31A497C98}">
      <dgm:prSet phldrT="[Text]"/>
      <dgm:spPr>
        <a:ln>
          <a:solidFill>
            <a:srgbClr val="3399FF"/>
          </a:solidFill>
        </a:ln>
      </dgm:spPr>
      <dgm:t>
        <a:bodyPr/>
        <a:lstStyle/>
        <a:p>
          <a:r>
            <a:rPr lang="en-US" altLang="zh-CN" b="0" i="0" dirty="0">
              <a:latin typeface="Lantinghei SC Extralight" charset="-122"/>
              <a:ea typeface="Lantinghei SC Extralight" charset="-122"/>
              <a:cs typeface="Lantinghei SC Extralight" charset="-122"/>
            </a:rPr>
            <a:t>Linux</a:t>
          </a:r>
          <a:r>
            <a:rPr lang="zh-CN" altLang="en-US" b="0" i="0" dirty="0">
              <a:latin typeface="Lantinghei SC Extralight" charset="-122"/>
              <a:ea typeface="Lantinghei SC Extralight" charset="-122"/>
              <a:cs typeface="Lantinghei SC Extralight" charset="-122"/>
            </a:rPr>
            <a:t>底层</a:t>
          </a:r>
          <a:r>
            <a:rPr lang="zh-CN" altLang="en-US" b="0" i="0" dirty="0" smtClean="0">
              <a:latin typeface="Lantinghei SC Extralight" charset="-122"/>
              <a:ea typeface="Lantinghei SC Extralight" charset="-122"/>
              <a:cs typeface="Lantinghei SC Extralight" charset="-122"/>
            </a:rPr>
            <a:t>支持（运维团队支持，隔离量化系统环境与操作系统环境）</a:t>
          </a:r>
          <a:endParaRPr lang="zh-CN" altLang="en-US" b="0" i="0" dirty="0">
            <a:latin typeface="Lantinghei SC Extralight" charset="-122"/>
            <a:ea typeface="Lantinghei SC Extralight" charset="-122"/>
            <a:cs typeface="Lantinghei SC Extralight" charset="-122"/>
          </a:endParaRPr>
        </a:p>
      </dgm:t>
    </dgm:pt>
    <dgm:pt modelId="{503AD04C-66B1-0D46-9965-60B86D68F966}" type="parTrans" cxnId="{22A286E3-8F63-7F4C-B16E-D4C742FCFA13}">
      <dgm:prSet/>
      <dgm:spPr/>
      <dgm:t>
        <a:bodyPr/>
        <a:lstStyle/>
        <a:p>
          <a:endParaRPr lang="zh-CN" altLang="en-US" b="0" i="0">
            <a:latin typeface="Lantinghei SC Extralight" charset="-122"/>
            <a:ea typeface="Lantinghei SC Extralight" charset="-122"/>
            <a:cs typeface="Lantinghei SC Extralight" charset="-122"/>
          </a:endParaRPr>
        </a:p>
      </dgm:t>
    </dgm:pt>
    <dgm:pt modelId="{92D89D8F-EDAE-8142-9BC8-0FB18C21B759}" type="sibTrans" cxnId="{22A286E3-8F63-7F4C-B16E-D4C742FCFA13}">
      <dgm:prSet/>
      <dgm:spPr/>
      <dgm:t>
        <a:bodyPr/>
        <a:lstStyle/>
        <a:p>
          <a:endParaRPr lang="zh-CN" altLang="en-US" b="0" i="0">
            <a:latin typeface="Lantinghei SC Extralight" charset="-122"/>
            <a:ea typeface="Lantinghei SC Extralight" charset="-122"/>
            <a:cs typeface="Lantinghei SC Extralight" charset="-122"/>
          </a:endParaRPr>
        </a:p>
      </dgm:t>
    </dgm:pt>
    <dgm:pt modelId="{B1CB5C85-ADBB-A84C-90A0-05EDF4426AAB}">
      <dgm:prSet/>
      <dgm:spPr>
        <a:solidFill>
          <a:srgbClr val="92D050"/>
        </a:solidFill>
      </dgm:spPr>
      <dgm:t>
        <a:bodyPr/>
        <a:lstStyle/>
        <a:p>
          <a:r>
            <a:rPr lang="zh-CN" altLang="en-US" b="0" i="0" dirty="0">
              <a:latin typeface="Lantinghei SC Extralight" charset="-122"/>
              <a:ea typeface="Lantinghei SC Extralight" charset="-122"/>
              <a:cs typeface="Lantinghei SC Extralight" charset="-122"/>
            </a:rPr>
            <a:t>网络</a:t>
          </a:r>
        </a:p>
      </dgm:t>
    </dgm:pt>
    <dgm:pt modelId="{847E698C-5971-B74B-9313-CBA13D48A978}" type="parTrans" cxnId="{D9975B7F-B1C2-6740-BF2A-5A436E039226}">
      <dgm:prSet/>
      <dgm:spPr/>
      <dgm:t>
        <a:bodyPr/>
        <a:lstStyle/>
        <a:p>
          <a:endParaRPr lang="zh-CN" altLang="en-US" b="0" i="0">
            <a:latin typeface="Lantinghei SC Extralight" charset="-122"/>
            <a:ea typeface="Lantinghei SC Extralight" charset="-122"/>
            <a:cs typeface="Lantinghei SC Extralight" charset="-122"/>
          </a:endParaRPr>
        </a:p>
      </dgm:t>
    </dgm:pt>
    <dgm:pt modelId="{F58C9D83-A0BC-F142-8AD7-869F68DC6DA0}" type="sibTrans" cxnId="{D9975B7F-B1C2-6740-BF2A-5A436E039226}">
      <dgm:prSet/>
      <dgm:spPr/>
      <dgm:t>
        <a:bodyPr/>
        <a:lstStyle/>
        <a:p>
          <a:endParaRPr lang="zh-CN" altLang="en-US" b="0" i="0">
            <a:latin typeface="Lantinghei SC Extralight" charset="-122"/>
            <a:ea typeface="Lantinghei SC Extralight" charset="-122"/>
            <a:cs typeface="Lantinghei SC Extralight" charset="-122"/>
          </a:endParaRPr>
        </a:p>
      </dgm:t>
    </dgm:pt>
    <dgm:pt modelId="{A1FCCDEB-1730-A545-A4D3-F6F4F3F577B0}">
      <dgm:prSet/>
      <dgm:spPr>
        <a:solidFill>
          <a:schemeClr val="bg1">
            <a:alpha val="90000"/>
          </a:schemeClr>
        </a:solidFill>
        <a:ln>
          <a:solidFill>
            <a:srgbClr val="92D050"/>
          </a:solidFill>
        </a:ln>
      </dgm:spPr>
      <dgm:t>
        <a:bodyPr/>
        <a:lstStyle/>
        <a:p>
          <a:r>
            <a:rPr lang="zh-CN" altLang="en-US" b="0" i="0" dirty="0">
              <a:latin typeface="Lantinghei SC Extralight" charset="-122"/>
              <a:ea typeface="Lantinghei SC Extralight" charset="-122"/>
              <a:cs typeface="Lantinghei SC Extralight" charset="-122"/>
            </a:rPr>
            <a:t>防火墙</a:t>
          </a:r>
          <a:r>
            <a:rPr lang="zh-CN" altLang="en-US" b="0" i="0" dirty="0" smtClean="0">
              <a:latin typeface="Lantinghei SC Extralight" charset="-122"/>
              <a:ea typeface="Lantinghei SC Extralight" charset="-122"/>
              <a:cs typeface="Lantinghei SC Extralight" charset="-122"/>
            </a:rPr>
            <a:t>（运维团队支持，隔离量化</a:t>
          </a:r>
          <a:r>
            <a:rPr lang="zh-CN" altLang="en-US" b="0" i="0" dirty="0">
              <a:latin typeface="Lantinghei SC Extralight" charset="-122"/>
              <a:ea typeface="Lantinghei SC Extralight" charset="-122"/>
              <a:cs typeface="Lantinghei SC Extralight" charset="-122"/>
            </a:rPr>
            <a:t>核心服务与其他服务器）</a:t>
          </a:r>
        </a:p>
      </dgm:t>
    </dgm:pt>
    <dgm:pt modelId="{6161A41E-BC9F-974B-BFEF-B403FF00EA6E}" type="parTrans" cxnId="{61C0EACF-89EC-D144-B7FC-4723DCBE8945}">
      <dgm:prSet/>
      <dgm:spPr/>
      <dgm:t>
        <a:bodyPr/>
        <a:lstStyle/>
        <a:p>
          <a:endParaRPr lang="zh-CN" altLang="en-US" b="0" i="0">
            <a:latin typeface="Lantinghei SC Extralight" charset="-122"/>
            <a:ea typeface="Lantinghei SC Extralight" charset="-122"/>
            <a:cs typeface="Lantinghei SC Extralight" charset="-122"/>
          </a:endParaRPr>
        </a:p>
      </dgm:t>
    </dgm:pt>
    <dgm:pt modelId="{AA792CF4-CA25-8244-9CC3-E2124C7DA215}" type="sibTrans" cxnId="{61C0EACF-89EC-D144-B7FC-4723DCBE8945}">
      <dgm:prSet/>
      <dgm:spPr/>
      <dgm:t>
        <a:bodyPr/>
        <a:lstStyle/>
        <a:p>
          <a:endParaRPr lang="zh-CN" altLang="en-US" b="0" i="0">
            <a:latin typeface="Lantinghei SC Extralight" charset="-122"/>
            <a:ea typeface="Lantinghei SC Extralight" charset="-122"/>
            <a:cs typeface="Lantinghei SC Extralight" charset="-122"/>
          </a:endParaRPr>
        </a:p>
      </dgm:t>
    </dgm:pt>
    <dgm:pt modelId="{DC83FC58-4DD2-324E-A40D-76A56E59D6C6}" type="pres">
      <dgm:prSet presAssocID="{D28EB3C0-78DB-654C-8748-9147E7463335}" presName="linearFlow" presStyleCnt="0">
        <dgm:presLayoutVars>
          <dgm:dir/>
          <dgm:animLvl val="lvl"/>
          <dgm:resizeHandles val="exact"/>
        </dgm:presLayoutVars>
      </dgm:prSet>
      <dgm:spPr/>
      <dgm:t>
        <a:bodyPr/>
        <a:lstStyle/>
        <a:p>
          <a:endParaRPr lang="zh-CN" altLang="en-US"/>
        </a:p>
      </dgm:t>
    </dgm:pt>
    <dgm:pt modelId="{C21766C9-5E1B-BE48-815B-881F0E29E3A4}" type="pres">
      <dgm:prSet presAssocID="{4A4356AD-F991-B04D-A100-8BA2671FCF97}" presName="composite" presStyleCnt="0"/>
      <dgm:spPr/>
    </dgm:pt>
    <dgm:pt modelId="{CA207853-19D9-4B4E-986B-BE479063945B}" type="pres">
      <dgm:prSet presAssocID="{4A4356AD-F991-B04D-A100-8BA2671FCF97}" presName="parentText" presStyleLbl="alignNode1" presStyleIdx="0" presStyleCnt="4">
        <dgm:presLayoutVars>
          <dgm:chMax val="1"/>
          <dgm:bulletEnabled val="1"/>
        </dgm:presLayoutVars>
      </dgm:prSet>
      <dgm:spPr/>
      <dgm:t>
        <a:bodyPr/>
        <a:lstStyle/>
        <a:p>
          <a:endParaRPr lang="zh-CN" altLang="en-US"/>
        </a:p>
      </dgm:t>
    </dgm:pt>
    <dgm:pt modelId="{C650F5D8-69CE-EA48-9D9F-27AF4634D6F6}" type="pres">
      <dgm:prSet presAssocID="{4A4356AD-F991-B04D-A100-8BA2671FCF97}" presName="descendantText" presStyleLbl="alignAcc1" presStyleIdx="0" presStyleCnt="4">
        <dgm:presLayoutVars>
          <dgm:bulletEnabled val="1"/>
        </dgm:presLayoutVars>
      </dgm:prSet>
      <dgm:spPr/>
      <dgm:t>
        <a:bodyPr/>
        <a:lstStyle/>
        <a:p>
          <a:endParaRPr lang="zh-CN" altLang="en-US"/>
        </a:p>
      </dgm:t>
    </dgm:pt>
    <dgm:pt modelId="{8A7680C5-EC20-7D47-8A0E-064F12C98829}" type="pres">
      <dgm:prSet presAssocID="{FE63B19F-79AC-5447-8983-A93943A21FB8}" presName="sp" presStyleCnt="0"/>
      <dgm:spPr/>
    </dgm:pt>
    <dgm:pt modelId="{AAFE34B0-AD98-C54C-A9B8-C453BDAB07BE}" type="pres">
      <dgm:prSet presAssocID="{CA337A3E-3865-EC42-9139-E02B295C9671}" presName="composite" presStyleCnt="0"/>
      <dgm:spPr/>
    </dgm:pt>
    <dgm:pt modelId="{6A412F54-6C15-F349-936D-D5FD726FDC9E}" type="pres">
      <dgm:prSet presAssocID="{CA337A3E-3865-EC42-9139-E02B295C9671}" presName="parentText" presStyleLbl="alignNode1" presStyleIdx="1" presStyleCnt="4">
        <dgm:presLayoutVars>
          <dgm:chMax val="1"/>
          <dgm:bulletEnabled val="1"/>
        </dgm:presLayoutVars>
      </dgm:prSet>
      <dgm:spPr/>
      <dgm:t>
        <a:bodyPr/>
        <a:lstStyle/>
        <a:p>
          <a:endParaRPr lang="zh-CN" altLang="en-US"/>
        </a:p>
      </dgm:t>
    </dgm:pt>
    <dgm:pt modelId="{FD882564-74BC-5B4C-B583-B0B5D8A41827}" type="pres">
      <dgm:prSet presAssocID="{CA337A3E-3865-EC42-9139-E02B295C9671}" presName="descendantText" presStyleLbl="alignAcc1" presStyleIdx="1" presStyleCnt="4">
        <dgm:presLayoutVars>
          <dgm:bulletEnabled val="1"/>
        </dgm:presLayoutVars>
      </dgm:prSet>
      <dgm:spPr/>
      <dgm:t>
        <a:bodyPr/>
        <a:lstStyle/>
        <a:p>
          <a:endParaRPr lang="zh-CN" altLang="en-US"/>
        </a:p>
      </dgm:t>
    </dgm:pt>
    <dgm:pt modelId="{683ED411-10FD-8848-A736-EBF20CBBAC1F}" type="pres">
      <dgm:prSet presAssocID="{41CF08CB-9387-254F-9829-0FEE76E30648}" presName="sp" presStyleCnt="0"/>
      <dgm:spPr/>
    </dgm:pt>
    <dgm:pt modelId="{42E327AD-FB74-3A44-A6DB-814A1952EC41}" type="pres">
      <dgm:prSet presAssocID="{FF551AA0-3A13-5248-A68F-1966985497E0}" presName="composite" presStyleCnt="0"/>
      <dgm:spPr/>
    </dgm:pt>
    <dgm:pt modelId="{A0D495E0-E40A-0B44-9E6B-7491BF4917CF}" type="pres">
      <dgm:prSet presAssocID="{FF551AA0-3A13-5248-A68F-1966985497E0}" presName="parentText" presStyleLbl="alignNode1" presStyleIdx="2" presStyleCnt="4">
        <dgm:presLayoutVars>
          <dgm:chMax val="1"/>
          <dgm:bulletEnabled val="1"/>
        </dgm:presLayoutVars>
      </dgm:prSet>
      <dgm:spPr/>
      <dgm:t>
        <a:bodyPr/>
        <a:lstStyle/>
        <a:p>
          <a:endParaRPr lang="zh-CN" altLang="en-US"/>
        </a:p>
      </dgm:t>
    </dgm:pt>
    <dgm:pt modelId="{50911482-8964-B94D-A6B1-EE09E3AAB57A}" type="pres">
      <dgm:prSet presAssocID="{FF551AA0-3A13-5248-A68F-1966985497E0}" presName="descendantText" presStyleLbl="alignAcc1" presStyleIdx="2" presStyleCnt="4">
        <dgm:presLayoutVars>
          <dgm:bulletEnabled val="1"/>
        </dgm:presLayoutVars>
      </dgm:prSet>
      <dgm:spPr/>
      <dgm:t>
        <a:bodyPr/>
        <a:lstStyle/>
        <a:p>
          <a:endParaRPr lang="zh-CN" altLang="en-US"/>
        </a:p>
      </dgm:t>
    </dgm:pt>
    <dgm:pt modelId="{E4ADC2B9-AF51-3348-B161-4F27E25CAE29}" type="pres">
      <dgm:prSet presAssocID="{D9F85FCA-86D3-F949-A5DD-8C31DA55EC45}" presName="sp" presStyleCnt="0"/>
      <dgm:spPr/>
    </dgm:pt>
    <dgm:pt modelId="{30480E03-42C3-3141-A834-239467ED736E}" type="pres">
      <dgm:prSet presAssocID="{B1CB5C85-ADBB-A84C-90A0-05EDF4426AAB}" presName="composite" presStyleCnt="0"/>
      <dgm:spPr/>
    </dgm:pt>
    <dgm:pt modelId="{60472117-460A-C64F-8764-3D7D6F85E2A0}" type="pres">
      <dgm:prSet presAssocID="{B1CB5C85-ADBB-A84C-90A0-05EDF4426AAB}" presName="parentText" presStyleLbl="alignNode1" presStyleIdx="3" presStyleCnt="4">
        <dgm:presLayoutVars>
          <dgm:chMax val="1"/>
          <dgm:bulletEnabled val="1"/>
        </dgm:presLayoutVars>
      </dgm:prSet>
      <dgm:spPr/>
      <dgm:t>
        <a:bodyPr/>
        <a:lstStyle/>
        <a:p>
          <a:endParaRPr lang="zh-CN" altLang="en-US"/>
        </a:p>
      </dgm:t>
    </dgm:pt>
    <dgm:pt modelId="{415F03D3-0B21-014C-ACDF-F23FF23923F2}" type="pres">
      <dgm:prSet presAssocID="{B1CB5C85-ADBB-A84C-90A0-05EDF4426AAB}" presName="descendantText" presStyleLbl="alignAcc1" presStyleIdx="3" presStyleCnt="4">
        <dgm:presLayoutVars>
          <dgm:bulletEnabled val="1"/>
        </dgm:presLayoutVars>
      </dgm:prSet>
      <dgm:spPr/>
      <dgm:t>
        <a:bodyPr/>
        <a:lstStyle/>
        <a:p>
          <a:endParaRPr lang="zh-CN" altLang="en-US"/>
        </a:p>
      </dgm:t>
    </dgm:pt>
  </dgm:ptLst>
  <dgm:cxnLst>
    <dgm:cxn modelId="{160D9BDD-A200-3D48-B47B-16C1CA7D515A}" type="presOf" srcId="{D28EB3C0-78DB-654C-8748-9147E7463335}" destId="{DC83FC58-4DD2-324E-A40D-76A56E59D6C6}" srcOrd="0" destOrd="0" presId="urn:microsoft.com/office/officeart/2005/8/layout/chevron2"/>
    <dgm:cxn modelId="{BE3DA597-BC47-8E45-86B0-EADC0D702D3F}" type="presOf" srcId="{FF551AA0-3A13-5248-A68F-1966985497E0}" destId="{A0D495E0-E40A-0B44-9E6B-7491BF4917CF}" srcOrd="0" destOrd="0" presId="urn:microsoft.com/office/officeart/2005/8/layout/chevron2"/>
    <dgm:cxn modelId="{0A314447-A265-5640-8B86-5DD4593E4EBC}" type="presOf" srcId="{6902990D-C7B8-124B-A62F-A2C8AB5772AF}" destId="{FD882564-74BC-5B4C-B583-B0B5D8A41827}" srcOrd="0" destOrd="0" presId="urn:microsoft.com/office/officeart/2005/8/layout/chevron2"/>
    <dgm:cxn modelId="{B52E2564-B8FD-5E45-A50C-6266375F2196}" type="presOf" srcId="{D4F26B96-F4A0-5046-9656-1506A394F92E}" destId="{C650F5D8-69CE-EA48-9D9F-27AF4634D6F6}" srcOrd="0" destOrd="0" presId="urn:microsoft.com/office/officeart/2005/8/layout/chevron2"/>
    <dgm:cxn modelId="{4F3CFC5E-F78C-4A4D-972F-4DFE578BB93F}" srcId="{D28EB3C0-78DB-654C-8748-9147E7463335}" destId="{FF551AA0-3A13-5248-A68F-1966985497E0}" srcOrd="2" destOrd="0" parTransId="{3BD164F7-51AF-C745-9DB4-62F064DAB235}" sibTransId="{D9F85FCA-86D3-F949-A5DD-8C31DA55EC45}"/>
    <dgm:cxn modelId="{D9975B7F-B1C2-6740-BF2A-5A436E039226}" srcId="{D28EB3C0-78DB-654C-8748-9147E7463335}" destId="{B1CB5C85-ADBB-A84C-90A0-05EDF4426AAB}" srcOrd="3" destOrd="0" parTransId="{847E698C-5971-B74B-9313-CBA13D48A978}" sibTransId="{F58C9D83-A0BC-F142-8AD7-869F68DC6DA0}"/>
    <dgm:cxn modelId="{20D3BD4D-4168-804D-AC3A-4A86063D31CE}" type="presOf" srcId="{80EC32EA-3B2A-2B41-B848-18A31A497C98}" destId="{50911482-8964-B94D-A6B1-EE09E3AAB57A}" srcOrd="0" destOrd="0" presId="urn:microsoft.com/office/officeart/2005/8/layout/chevron2"/>
    <dgm:cxn modelId="{67CC1A59-FAAE-4D47-9791-C2054CF3ECA4}" srcId="{D28EB3C0-78DB-654C-8748-9147E7463335}" destId="{4A4356AD-F991-B04D-A100-8BA2671FCF97}" srcOrd="0" destOrd="0" parTransId="{9BEFE4AA-04F0-C048-8532-2BB74D95A397}" sibTransId="{FE63B19F-79AC-5447-8983-A93943A21FB8}"/>
    <dgm:cxn modelId="{D2E689CB-5E88-1945-9D31-ADFBE022FA6F}" type="presOf" srcId="{5CA18027-9013-0F44-9391-E5D2488C6BED}" destId="{C650F5D8-69CE-EA48-9D9F-27AF4634D6F6}" srcOrd="0" destOrd="1" presId="urn:microsoft.com/office/officeart/2005/8/layout/chevron2"/>
    <dgm:cxn modelId="{3D64D444-802A-924C-9423-515C8C41D122}" type="presOf" srcId="{4A4356AD-F991-B04D-A100-8BA2671FCF97}" destId="{CA207853-19D9-4B4E-986B-BE479063945B}" srcOrd="0" destOrd="0" presId="urn:microsoft.com/office/officeart/2005/8/layout/chevron2"/>
    <dgm:cxn modelId="{61C0EACF-89EC-D144-B7FC-4723DCBE8945}" srcId="{B1CB5C85-ADBB-A84C-90A0-05EDF4426AAB}" destId="{A1FCCDEB-1730-A545-A4D3-F6F4F3F577B0}" srcOrd="0" destOrd="0" parTransId="{6161A41E-BC9F-974B-BFEF-B403FF00EA6E}" sibTransId="{AA792CF4-CA25-8244-9CC3-E2124C7DA215}"/>
    <dgm:cxn modelId="{E8E9D8B9-2567-5C49-8427-F8DF42266E17}" type="presOf" srcId="{A1FCCDEB-1730-A545-A4D3-F6F4F3F577B0}" destId="{415F03D3-0B21-014C-ACDF-F23FF23923F2}" srcOrd="0" destOrd="0" presId="urn:microsoft.com/office/officeart/2005/8/layout/chevron2"/>
    <dgm:cxn modelId="{60B1369E-2DB4-344D-8F9D-94157928A130}" srcId="{CA337A3E-3865-EC42-9139-E02B295C9671}" destId="{6902990D-C7B8-124B-A62F-A2C8AB5772AF}" srcOrd="0" destOrd="0" parTransId="{622E86DA-AF49-2A41-8413-17846DF66100}" sibTransId="{C962A51D-95F5-DB4B-9C5E-D0D368BFF0A1}"/>
    <dgm:cxn modelId="{3A7EB537-1F62-0A4D-ABD6-D40BB073F4E1}" srcId="{4A4356AD-F991-B04D-A100-8BA2671FCF97}" destId="{D4F26B96-F4A0-5046-9656-1506A394F92E}" srcOrd="0" destOrd="0" parTransId="{B0EF4BEB-04FE-8E4B-A00F-8AB605A9DF38}" sibTransId="{8B42012C-7AEF-F64A-92B4-EE861984818A}"/>
    <dgm:cxn modelId="{22A286E3-8F63-7F4C-B16E-D4C742FCFA13}" srcId="{FF551AA0-3A13-5248-A68F-1966985497E0}" destId="{80EC32EA-3B2A-2B41-B848-18A31A497C98}" srcOrd="0" destOrd="0" parTransId="{503AD04C-66B1-0D46-9965-60B86D68F966}" sibTransId="{92D89D8F-EDAE-8142-9BC8-0FB18C21B759}"/>
    <dgm:cxn modelId="{4E17FD28-CD11-6F4B-B960-63663218EE11}" type="presOf" srcId="{CA337A3E-3865-EC42-9139-E02B295C9671}" destId="{6A412F54-6C15-F349-936D-D5FD726FDC9E}" srcOrd="0" destOrd="0" presId="urn:microsoft.com/office/officeart/2005/8/layout/chevron2"/>
    <dgm:cxn modelId="{CBD4AC7C-7A45-A741-83C2-46137F6AD615}" srcId="{4A4356AD-F991-B04D-A100-8BA2671FCF97}" destId="{5CA18027-9013-0F44-9391-E5D2488C6BED}" srcOrd="1" destOrd="0" parTransId="{8E84EE01-AF1C-A347-9F70-090075665445}" sibTransId="{E32740EE-2193-CB49-93E8-8E00AE33C745}"/>
    <dgm:cxn modelId="{D11E66A0-F0A9-B64C-88D0-D195524B265D}" srcId="{D28EB3C0-78DB-654C-8748-9147E7463335}" destId="{CA337A3E-3865-EC42-9139-E02B295C9671}" srcOrd="1" destOrd="0" parTransId="{B1536ECC-C58A-884B-9F7F-4D9AF904C331}" sibTransId="{41CF08CB-9387-254F-9829-0FEE76E30648}"/>
    <dgm:cxn modelId="{74692618-1783-D242-890D-96F8B45AB905}" type="presOf" srcId="{B1CB5C85-ADBB-A84C-90A0-05EDF4426AAB}" destId="{60472117-460A-C64F-8764-3D7D6F85E2A0}" srcOrd="0" destOrd="0" presId="urn:microsoft.com/office/officeart/2005/8/layout/chevron2"/>
    <dgm:cxn modelId="{4CE2D008-374B-6F47-ADF5-1A2AD2A154E0}" type="presParOf" srcId="{DC83FC58-4DD2-324E-A40D-76A56E59D6C6}" destId="{C21766C9-5E1B-BE48-815B-881F0E29E3A4}" srcOrd="0" destOrd="0" presId="urn:microsoft.com/office/officeart/2005/8/layout/chevron2"/>
    <dgm:cxn modelId="{F119D587-E4DB-3C41-96F7-DAC2A22F0D51}" type="presParOf" srcId="{C21766C9-5E1B-BE48-815B-881F0E29E3A4}" destId="{CA207853-19D9-4B4E-986B-BE479063945B}" srcOrd="0" destOrd="0" presId="urn:microsoft.com/office/officeart/2005/8/layout/chevron2"/>
    <dgm:cxn modelId="{36F313F0-CFAF-BB4F-90E8-DC944CA3A1DD}" type="presParOf" srcId="{C21766C9-5E1B-BE48-815B-881F0E29E3A4}" destId="{C650F5D8-69CE-EA48-9D9F-27AF4634D6F6}" srcOrd="1" destOrd="0" presId="urn:microsoft.com/office/officeart/2005/8/layout/chevron2"/>
    <dgm:cxn modelId="{114FDA05-A46F-954A-A352-ADBB29CFBA27}" type="presParOf" srcId="{DC83FC58-4DD2-324E-A40D-76A56E59D6C6}" destId="{8A7680C5-EC20-7D47-8A0E-064F12C98829}" srcOrd="1" destOrd="0" presId="urn:microsoft.com/office/officeart/2005/8/layout/chevron2"/>
    <dgm:cxn modelId="{6BBFEE90-DEED-8E4A-BDD4-8457FFAE5B2C}" type="presParOf" srcId="{DC83FC58-4DD2-324E-A40D-76A56E59D6C6}" destId="{AAFE34B0-AD98-C54C-A9B8-C453BDAB07BE}" srcOrd="2" destOrd="0" presId="urn:microsoft.com/office/officeart/2005/8/layout/chevron2"/>
    <dgm:cxn modelId="{412B01CA-877B-4845-B69C-20B281ECF06F}" type="presParOf" srcId="{AAFE34B0-AD98-C54C-A9B8-C453BDAB07BE}" destId="{6A412F54-6C15-F349-936D-D5FD726FDC9E}" srcOrd="0" destOrd="0" presId="urn:microsoft.com/office/officeart/2005/8/layout/chevron2"/>
    <dgm:cxn modelId="{0E57B0D1-F666-F140-A671-4E09FC07E981}" type="presParOf" srcId="{AAFE34B0-AD98-C54C-A9B8-C453BDAB07BE}" destId="{FD882564-74BC-5B4C-B583-B0B5D8A41827}" srcOrd="1" destOrd="0" presId="urn:microsoft.com/office/officeart/2005/8/layout/chevron2"/>
    <dgm:cxn modelId="{9A40C0EC-EFE1-494D-838E-30B278132485}" type="presParOf" srcId="{DC83FC58-4DD2-324E-A40D-76A56E59D6C6}" destId="{683ED411-10FD-8848-A736-EBF20CBBAC1F}" srcOrd="3" destOrd="0" presId="urn:microsoft.com/office/officeart/2005/8/layout/chevron2"/>
    <dgm:cxn modelId="{2E405BFE-90CC-D640-BB37-C1C57BC1D3F4}" type="presParOf" srcId="{DC83FC58-4DD2-324E-A40D-76A56E59D6C6}" destId="{42E327AD-FB74-3A44-A6DB-814A1952EC41}" srcOrd="4" destOrd="0" presId="urn:microsoft.com/office/officeart/2005/8/layout/chevron2"/>
    <dgm:cxn modelId="{DA3F17EB-C32E-BC4C-956A-1B27CCB55B31}" type="presParOf" srcId="{42E327AD-FB74-3A44-A6DB-814A1952EC41}" destId="{A0D495E0-E40A-0B44-9E6B-7491BF4917CF}" srcOrd="0" destOrd="0" presId="urn:microsoft.com/office/officeart/2005/8/layout/chevron2"/>
    <dgm:cxn modelId="{53831D2C-DFD1-224F-9C7F-B97475D42CF4}" type="presParOf" srcId="{42E327AD-FB74-3A44-A6DB-814A1952EC41}" destId="{50911482-8964-B94D-A6B1-EE09E3AAB57A}" srcOrd="1" destOrd="0" presId="urn:microsoft.com/office/officeart/2005/8/layout/chevron2"/>
    <dgm:cxn modelId="{EC0961B3-0C96-BE4D-BB5F-8CC1D1D31324}" type="presParOf" srcId="{DC83FC58-4DD2-324E-A40D-76A56E59D6C6}" destId="{E4ADC2B9-AF51-3348-B161-4F27E25CAE29}" srcOrd="5" destOrd="0" presId="urn:microsoft.com/office/officeart/2005/8/layout/chevron2"/>
    <dgm:cxn modelId="{C270281F-CC0C-4542-9FAC-C3340EC19674}" type="presParOf" srcId="{DC83FC58-4DD2-324E-A40D-76A56E59D6C6}" destId="{30480E03-42C3-3141-A834-239467ED736E}" srcOrd="6" destOrd="0" presId="urn:microsoft.com/office/officeart/2005/8/layout/chevron2"/>
    <dgm:cxn modelId="{BA8E51BC-7192-8341-AA44-B268C6410EF4}" type="presParOf" srcId="{30480E03-42C3-3141-A834-239467ED736E}" destId="{60472117-460A-C64F-8764-3D7D6F85E2A0}" srcOrd="0" destOrd="0" presId="urn:microsoft.com/office/officeart/2005/8/layout/chevron2"/>
    <dgm:cxn modelId="{DB81B47A-0F27-AF48-B5BD-E24387553352}" type="presParOf" srcId="{30480E03-42C3-3141-A834-239467ED736E}" destId="{415F03D3-0B21-014C-ACDF-F23FF23923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1308FD-23A7-6B42-A743-BA4CFDAACCD3}"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zh-CN" altLang="en-US"/>
        </a:p>
      </dgm:t>
    </dgm:pt>
    <dgm:pt modelId="{042E8EE9-93CA-9449-BC93-0366022598DA}">
      <dgm:prSet phldrT="[Text]"/>
      <dgm:spPr/>
      <dgm:t>
        <a:bodyPr/>
        <a:lstStyle/>
        <a:p>
          <a:r>
            <a:rPr lang="en-US" altLang="zh-CN" dirty="0" smtClean="0">
              <a:latin typeface="Lantinghei SC Demibold" charset="-122"/>
              <a:ea typeface="Lantinghei SC Demibold" charset="-122"/>
              <a:cs typeface="Lantinghei SC Demibold" charset="-122"/>
            </a:rPr>
            <a:t>UMP</a:t>
          </a:r>
          <a:endParaRPr lang="zh-CN" altLang="en-US" dirty="0">
            <a:latin typeface="Lantinghei SC Demibold" charset="-122"/>
            <a:ea typeface="Lantinghei SC Demibold" charset="-122"/>
            <a:cs typeface="Lantinghei SC Demibold" charset="-122"/>
          </a:endParaRPr>
        </a:p>
      </dgm:t>
    </dgm:pt>
    <dgm:pt modelId="{BF540A53-8861-0C42-A984-12B02C090EFA}" type="parTrans" cxnId="{41598A1B-3076-2C41-BCB9-F5EBAD72EA5C}">
      <dgm:prSet/>
      <dgm:spPr/>
      <dgm:t>
        <a:bodyPr/>
        <a:lstStyle/>
        <a:p>
          <a:endParaRPr lang="zh-CN" altLang="en-US">
            <a:latin typeface="Lantinghei SC Demibold" charset="-122"/>
            <a:ea typeface="Lantinghei SC Demibold" charset="-122"/>
            <a:cs typeface="Lantinghei SC Demibold" charset="-122"/>
          </a:endParaRPr>
        </a:p>
      </dgm:t>
    </dgm:pt>
    <dgm:pt modelId="{F73ACC63-C24F-1143-9DB0-E4035CB181F7}" type="sibTrans" cxnId="{41598A1B-3076-2C41-BCB9-F5EBAD72EA5C}">
      <dgm:prSet/>
      <dgm:spPr/>
      <dgm:t>
        <a:bodyPr/>
        <a:lstStyle/>
        <a:p>
          <a:endParaRPr lang="zh-CN" altLang="en-US">
            <a:latin typeface="Lantinghei SC Demibold" charset="-122"/>
            <a:ea typeface="Lantinghei SC Demibold" charset="-122"/>
            <a:cs typeface="Lantinghei SC Demibold" charset="-122"/>
          </a:endParaRPr>
        </a:p>
      </dgm:t>
    </dgm:pt>
    <dgm:pt modelId="{AB2B03C0-8FF8-2E42-B12B-B051E89FE48E}">
      <dgm:prSet phldrT="[Text]"/>
      <dgm:spPr>
        <a:solidFill>
          <a:schemeClr val="accent3"/>
        </a:solidFill>
      </dgm:spPr>
      <dgm:t>
        <a:bodyPr/>
        <a:lstStyle/>
        <a:p>
          <a:r>
            <a:rPr lang="zh-CN" altLang="en-US" dirty="0" smtClean="0">
              <a:latin typeface="Lantinghei SC Demibold" charset="-122"/>
              <a:ea typeface="Lantinghei SC Demibold" charset="-122"/>
              <a:cs typeface="Lantinghei SC Demibold" charset="-122"/>
            </a:rPr>
            <a:t>方法监控</a:t>
          </a:r>
          <a:endParaRPr lang="zh-CN" altLang="en-US" dirty="0">
            <a:latin typeface="Lantinghei SC Demibold" charset="-122"/>
            <a:ea typeface="Lantinghei SC Demibold" charset="-122"/>
            <a:cs typeface="Lantinghei SC Demibold" charset="-122"/>
          </a:endParaRPr>
        </a:p>
      </dgm:t>
    </dgm:pt>
    <dgm:pt modelId="{8BB2B15F-F225-A64A-95EB-2D875AECDC72}" type="parTrans" cxnId="{DB60AF1C-2A39-844A-BE86-502C4C006B2B}">
      <dgm:prSet/>
      <dgm:spPr/>
      <dgm:t>
        <a:bodyPr/>
        <a:lstStyle/>
        <a:p>
          <a:endParaRPr lang="zh-CN" altLang="en-US">
            <a:latin typeface="Lantinghei SC Demibold" charset="-122"/>
            <a:ea typeface="Lantinghei SC Demibold" charset="-122"/>
            <a:cs typeface="Lantinghei SC Demibold" charset="-122"/>
          </a:endParaRPr>
        </a:p>
      </dgm:t>
    </dgm:pt>
    <dgm:pt modelId="{09130ED6-4E88-C145-B070-641228923895}" type="sibTrans" cxnId="{DB60AF1C-2A39-844A-BE86-502C4C006B2B}">
      <dgm:prSet/>
      <dgm:spPr/>
      <dgm:t>
        <a:bodyPr/>
        <a:lstStyle/>
        <a:p>
          <a:endParaRPr lang="zh-CN" altLang="en-US">
            <a:latin typeface="Lantinghei SC Demibold" charset="-122"/>
            <a:ea typeface="Lantinghei SC Demibold" charset="-122"/>
            <a:cs typeface="Lantinghei SC Demibold" charset="-122"/>
          </a:endParaRPr>
        </a:p>
      </dgm:t>
    </dgm:pt>
    <dgm:pt modelId="{A463D711-5CE8-9845-8480-8B633BE32A85}">
      <dgm:prSet phldrT="[Text]"/>
      <dgm:spPr/>
      <dgm:t>
        <a:bodyPr/>
        <a:lstStyle/>
        <a:p>
          <a:r>
            <a:rPr lang="en-US" altLang="zh-CN" dirty="0" smtClean="0">
              <a:latin typeface="Lantinghei SC Demibold" charset="-122"/>
              <a:ea typeface="Lantinghei SC Demibold" charset="-122"/>
              <a:cs typeface="Lantinghei SC Demibold" charset="-122"/>
            </a:rPr>
            <a:t>JVM</a:t>
          </a:r>
          <a:r>
            <a:rPr lang="zh-CN" altLang="en-US" dirty="0" smtClean="0">
              <a:latin typeface="Lantinghei SC Demibold" charset="-122"/>
              <a:ea typeface="Lantinghei SC Demibold" charset="-122"/>
              <a:cs typeface="Lantinghei SC Demibold" charset="-122"/>
            </a:rPr>
            <a:t>监控</a:t>
          </a:r>
          <a:endParaRPr lang="zh-CN" altLang="en-US" dirty="0">
            <a:latin typeface="Lantinghei SC Demibold" charset="-122"/>
            <a:ea typeface="Lantinghei SC Demibold" charset="-122"/>
            <a:cs typeface="Lantinghei SC Demibold" charset="-122"/>
          </a:endParaRPr>
        </a:p>
      </dgm:t>
    </dgm:pt>
    <dgm:pt modelId="{5841539C-0E0F-7549-A000-0EC7DCA2A4C7}" type="parTrans" cxnId="{B4609A9C-AABC-3443-B15C-BB90A994DBFC}">
      <dgm:prSet/>
      <dgm:spPr/>
      <dgm:t>
        <a:bodyPr/>
        <a:lstStyle/>
        <a:p>
          <a:endParaRPr lang="zh-CN" altLang="en-US">
            <a:latin typeface="Lantinghei SC Demibold" charset="-122"/>
            <a:ea typeface="Lantinghei SC Demibold" charset="-122"/>
            <a:cs typeface="Lantinghei SC Demibold" charset="-122"/>
          </a:endParaRPr>
        </a:p>
      </dgm:t>
    </dgm:pt>
    <dgm:pt modelId="{233C4492-5633-C548-8ADD-6FEC564AE040}" type="sibTrans" cxnId="{B4609A9C-AABC-3443-B15C-BB90A994DBFC}">
      <dgm:prSet/>
      <dgm:spPr/>
      <dgm:t>
        <a:bodyPr/>
        <a:lstStyle/>
        <a:p>
          <a:endParaRPr lang="zh-CN" altLang="en-US">
            <a:latin typeface="Lantinghei SC Demibold" charset="-122"/>
            <a:ea typeface="Lantinghei SC Demibold" charset="-122"/>
            <a:cs typeface="Lantinghei SC Demibold" charset="-122"/>
          </a:endParaRPr>
        </a:p>
      </dgm:t>
    </dgm:pt>
    <dgm:pt modelId="{2C3B63C0-D985-2F46-B0D3-3377981B2376}">
      <dgm:prSet phldrT="[Text]"/>
      <dgm:spPr>
        <a:solidFill>
          <a:schemeClr val="accent6">
            <a:lumMod val="75000"/>
          </a:schemeClr>
        </a:solidFill>
      </dgm:spPr>
      <dgm:t>
        <a:bodyPr/>
        <a:lstStyle/>
        <a:p>
          <a:r>
            <a:rPr lang="en-US" altLang="zh-CN" dirty="0" smtClean="0">
              <a:latin typeface="Lantinghei SC Demibold" charset="-122"/>
              <a:ea typeface="Lantinghei SC Demibold" charset="-122"/>
              <a:cs typeface="Lantinghei SC Demibold" charset="-122"/>
            </a:rPr>
            <a:t>URL\</a:t>
          </a:r>
          <a:r>
            <a:rPr lang="zh-CN" altLang="en-US" dirty="0" smtClean="0">
              <a:latin typeface="Lantinghei SC Demibold" charset="-122"/>
              <a:ea typeface="Lantinghei SC Demibold" charset="-122"/>
              <a:cs typeface="Lantinghei SC Demibold" charset="-122"/>
            </a:rPr>
            <a:t>端口</a:t>
          </a:r>
          <a:r>
            <a:rPr lang="en-US" altLang="zh-CN" dirty="0" smtClean="0">
              <a:latin typeface="Lantinghei SC Demibold" charset="-122"/>
              <a:ea typeface="Lantinghei SC Demibold" charset="-122"/>
              <a:cs typeface="Lantinghei SC Demibold" charset="-122"/>
            </a:rPr>
            <a:t>\</a:t>
          </a:r>
          <a:r>
            <a:rPr lang="zh-CN" altLang="en-US" dirty="0" smtClean="0">
              <a:latin typeface="Lantinghei SC Demibold" charset="-122"/>
              <a:ea typeface="Lantinghei SC Demibold" charset="-122"/>
              <a:cs typeface="Lantinghei SC Demibold" charset="-122"/>
            </a:rPr>
            <a:t>流量</a:t>
          </a:r>
          <a:endParaRPr lang="zh-CN" altLang="en-US" dirty="0">
            <a:latin typeface="Lantinghei SC Demibold" charset="-122"/>
            <a:ea typeface="Lantinghei SC Demibold" charset="-122"/>
            <a:cs typeface="Lantinghei SC Demibold" charset="-122"/>
          </a:endParaRPr>
        </a:p>
      </dgm:t>
    </dgm:pt>
    <dgm:pt modelId="{F3A701B5-17B1-DF48-9834-AF7BAC2E9F38}" type="parTrans" cxnId="{AFE5E472-61A8-BB4A-815F-7E72DDDEF6AD}">
      <dgm:prSet/>
      <dgm:spPr/>
      <dgm:t>
        <a:bodyPr/>
        <a:lstStyle/>
        <a:p>
          <a:endParaRPr lang="zh-CN" altLang="en-US">
            <a:latin typeface="Lantinghei SC Demibold" charset="-122"/>
            <a:ea typeface="Lantinghei SC Demibold" charset="-122"/>
            <a:cs typeface="Lantinghei SC Demibold" charset="-122"/>
          </a:endParaRPr>
        </a:p>
      </dgm:t>
    </dgm:pt>
    <dgm:pt modelId="{D1CFB010-90AE-5A45-A093-50B011DFE67E}" type="sibTrans" cxnId="{AFE5E472-61A8-BB4A-815F-7E72DDDEF6AD}">
      <dgm:prSet/>
      <dgm:spPr/>
      <dgm:t>
        <a:bodyPr/>
        <a:lstStyle/>
        <a:p>
          <a:endParaRPr lang="zh-CN" altLang="en-US">
            <a:latin typeface="Lantinghei SC Demibold" charset="-122"/>
            <a:ea typeface="Lantinghei SC Demibold" charset="-122"/>
            <a:cs typeface="Lantinghei SC Demibold" charset="-122"/>
          </a:endParaRPr>
        </a:p>
      </dgm:t>
    </dgm:pt>
    <dgm:pt modelId="{D12C44C7-BEA6-1B49-BC63-5F3964239511}">
      <dgm:prSet phldrT="[Text]"/>
      <dgm:spPr>
        <a:solidFill>
          <a:schemeClr val="bg1">
            <a:lumMod val="65000"/>
          </a:schemeClr>
        </a:solidFill>
      </dgm:spPr>
      <dgm:t>
        <a:bodyPr/>
        <a:lstStyle/>
        <a:p>
          <a:r>
            <a:rPr lang="zh-CN" altLang="en-US" dirty="0" smtClean="0">
              <a:latin typeface="Lantinghei SC Demibold" charset="-122"/>
              <a:ea typeface="Lantinghei SC Demibold" charset="-122"/>
              <a:cs typeface="Lantinghei SC Demibold" charset="-122"/>
            </a:rPr>
            <a:t>自定义监控</a:t>
          </a:r>
          <a:endParaRPr lang="zh-CN" altLang="en-US" dirty="0">
            <a:latin typeface="Lantinghei SC Demibold" charset="-122"/>
            <a:ea typeface="Lantinghei SC Demibold" charset="-122"/>
            <a:cs typeface="Lantinghei SC Demibold" charset="-122"/>
          </a:endParaRPr>
        </a:p>
      </dgm:t>
    </dgm:pt>
    <dgm:pt modelId="{B738D317-0BF9-3945-AFBE-80F3998A5BC9}" type="parTrans" cxnId="{C78C4D85-ECEF-AF4B-886B-1E5844FD926B}">
      <dgm:prSet/>
      <dgm:spPr/>
      <dgm:t>
        <a:bodyPr/>
        <a:lstStyle/>
        <a:p>
          <a:endParaRPr lang="zh-CN" altLang="en-US">
            <a:latin typeface="Lantinghei SC Demibold" charset="-122"/>
            <a:ea typeface="Lantinghei SC Demibold" charset="-122"/>
            <a:cs typeface="Lantinghei SC Demibold" charset="-122"/>
          </a:endParaRPr>
        </a:p>
      </dgm:t>
    </dgm:pt>
    <dgm:pt modelId="{778FE4E7-D6DE-7249-9C58-1A6DF930A3F7}" type="sibTrans" cxnId="{C78C4D85-ECEF-AF4B-886B-1E5844FD926B}">
      <dgm:prSet/>
      <dgm:spPr/>
      <dgm:t>
        <a:bodyPr/>
        <a:lstStyle/>
        <a:p>
          <a:endParaRPr lang="zh-CN" altLang="en-US">
            <a:latin typeface="Lantinghei SC Demibold" charset="-122"/>
            <a:ea typeface="Lantinghei SC Demibold" charset="-122"/>
            <a:cs typeface="Lantinghei SC Demibold" charset="-122"/>
          </a:endParaRPr>
        </a:p>
      </dgm:t>
    </dgm:pt>
    <dgm:pt modelId="{9AAB18F8-A46D-B646-9E5B-B78680B6B498}" type="pres">
      <dgm:prSet presAssocID="{661308FD-23A7-6B42-A743-BA4CFDAACCD3}" presName="diagram" presStyleCnt="0">
        <dgm:presLayoutVars>
          <dgm:chMax val="1"/>
          <dgm:dir/>
          <dgm:animLvl val="ctr"/>
          <dgm:resizeHandles val="exact"/>
        </dgm:presLayoutVars>
      </dgm:prSet>
      <dgm:spPr/>
      <dgm:t>
        <a:bodyPr/>
        <a:lstStyle/>
        <a:p>
          <a:endParaRPr lang="zh-CN" altLang="en-US"/>
        </a:p>
      </dgm:t>
    </dgm:pt>
    <dgm:pt modelId="{762DA6F4-16D6-5049-94DC-3941F15E563D}" type="pres">
      <dgm:prSet presAssocID="{661308FD-23A7-6B42-A743-BA4CFDAACCD3}" presName="matrix" presStyleCnt="0"/>
      <dgm:spPr/>
    </dgm:pt>
    <dgm:pt modelId="{5C32C48F-B521-7549-9730-1F73337584A9}" type="pres">
      <dgm:prSet presAssocID="{661308FD-23A7-6B42-A743-BA4CFDAACCD3}" presName="tile1" presStyleLbl="node1" presStyleIdx="0" presStyleCnt="4"/>
      <dgm:spPr/>
      <dgm:t>
        <a:bodyPr/>
        <a:lstStyle/>
        <a:p>
          <a:endParaRPr lang="zh-CN" altLang="en-US"/>
        </a:p>
      </dgm:t>
    </dgm:pt>
    <dgm:pt modelId="{FFE10AAB-2D22-B340-906A-26476E0BBA49}" type="pres">
      <dgm:prSet presAssocID="{661308FD-23A7-6B42-A743-BA4CFDAACCD3}" presName="tile1text" presStyleLbl="node1" presStyleIdx="0" presStyleCnt="4">
        <dgm:presLayoutVars>
          <dgm:chMax val="0"/>
          <dgm:chPref val="0"/>
          <dgm:bulletEnabled val="1"/>
        </dgm:presLayoutVars>
      </dgm:prSet>
      <dgm:spPr/>
      <dgm:t>
        <a:bodyPr/>
        <a:lstStyle/>
        <a:p>
          <a:endParaRPr lang="zh-CN" altLang="en-US"/>
        </a:p>
      </dgm:t>
    </dgm:pt>
    <dgm:pt modelId="{CC251CB7-9C83-1941-A326-BE08D12D099F}" type="pres">
      <dgm:prSet presAssocID="{661308FD-23A7-6B42-A743-BA4CFDAACCD3}" presName="tile2" presStyleLbl="node1" presStyleIdx="1" presStyleCnt="4"/>
      <dgm:spPr/>
      <dgm:t>
        <a:bodyPr/>
        <a:lstStyle/>
        <a:p>
          <a:endParaRPr lang="zh-CN" altLang="en-US"/>
        </a:p>
      </dgm:t>
    </dgm:pt>
    <dgm:pt modelId="{10C04F6D-5D2D-C641-87DA-F0A2323A54AF}" type="pres">
      <dgm:prSet presAssocID="{661308FD-23A7-6B42-A743-BA4CFDAACCD3}" presName="tile2text" presStyleLbl="node1" presStyleIdx="1" presStyleCnt="4">
        <dgm:presLayoutVars>
          <dgm:chMax val="0"/>
          <dgm:chPref val="0"/>
          <dgm:bulletEnabled val="1"/>
        </dgm:presLayoutVars>
      </dgm:prSet>
      <dgm:spPr/>
      <dgm:t>
        <a:bodyPr/>
        <a:lstStyle/>
        <a:p>
          <a:endParaRPr lang="zh-CN" altLang="en-US"/>
        </a:p>
      </dgm:t>
    </dgm:pt>
    <dgm:pt modelId="{63E66476-2776-A54E-946B-9B0FC7E7C6E3}" type="pres">
      <dgm:prSet presAssocID="{661308FD-23A7-6B42-A743-BA4CFDAACCD3}" presName="tile3" presStyleLbl="node1" presStyleIdx="2" presStyleCnt="4"/>
      <dgm:spPr/>
      <dgm:t>
        <a:bodyPr/>
        <a:lstStyle/>
        <a:p>
          <a:endParaRPr lang="zh-CN" altLang="en-US"/>
        </a:p>
      </dgm:t>
    </dgm:pt>
    <dgm:pt modelId="{1B4FA96B-E319-7648-B347-A1D98E50C56D}" type="pres">
      <dgm:prSet presAssocID="{661308FD-23A7-6B42-A743-BA4CFDAACCD3}" presName="tile3text" presStyleLbl="node1" presStyleIdx="2" presStyleCnt="4">
        <dgm:presLayoutVars>
          <dgm:chMax val="0"/>
          <dgm:chPref val="0"/>
          <dgm:bulletEnabled val="1"/>
        </dgm:presLayoutVars>
      </dgm:prSet>
      <dgm:spPr/>
      <dgm:t>
        <a:bodyPr/>
        <a:lstStyle/>
        <a:p>
          <a:endParaRPr lang="zh-CN" altLang="en-US"/>
        </a:p>
      </dgm:t>
    </dgm:pt>
    <dgm:pt modelId="{A6399D1B-05C8-7549-95BB-2340256D4380}" type="pres">
      <dgm:prSet presAssocID="{661308FD-23A7-6B42-A743-BA4CFDAACCD3}" presName="tile4" presStyleLbl="node1" presStyleIdx="3" presStyleCnt="4"/>
      <dgm:spPr/>
      <dgm:t>
        <a:bodyPr/>
        <a:lstStyle/>
        <a:p>
          <a:endParaRPr lang="zh-CN" altLang="en-US"/>
        </a:p>
      </dgm:t>
    </dgm:pt>
    <dgm:pt modelId="{19EE217D-BE9B-8F4C-8A5F-483DA34711D7}" type="pres">
      <dgm:prSet presAssocID="{661308FD-23A7-6B42-A743-BA4CFDAACCD3}" presName="tile4text" presStyleLbl="node1" presStyleIdx="3" presStyleCnt="4">
        <dgm:presLayoutVars>
          <dgm:chMax val="0"/>
          <dgm:chPref val="0"/>
          <dgm:bulletEnabled val="1"/>
        </dgm:presLayoutVars>
      </dgm:prSet>
      <dgm:spPr/>
      <dgm:t>
        <a:bodyPr/>
        <a:lstStyle/>
        <a:p>
          <a:endParaRPr lang="zh-CN" altLang="en-US"/>
        </a:p>
      </dgm:t>
    </dgm:pt>
    <dgm:pt modelId="{913D07FF-2E47-2541-A8B3-E0889F898CD3}" type="pres">
      <dgm:prSet presAssocID="{661308FD-23A7-6B42-A743-BA4CFDAACCD3}" presName="centerTile" presStyleLbl="fgShp" presStyleIdx="0" presStyleCnt="1">
        <dgm:presLayoutVars>
          <dgm:chMax val="0"/>
          <dgm:chPref val="0"/>
        </dgm:presLayoutVars>
      </dgm:prSet>
      <dgm:spPr/>
      <dgm:t>
        <a:bodyPr/>
        <a:lstStyle/>
        <a:p>
          <a:endParaRPr lang="zh-CN" altLang="en-US"/>
        </a:p>
      </dgm:t>
    </dgm:pt>
  </dgm:ptLst>
  <dgm:cxnLst>
    <dgm:cxn modelId="{454BBA9A-78AA-5649-8CDC-766BCF98CC67}" type="presOf" srcId="{2C3B63C0-D985-2F46-B0D3-3377981B2376}" destId="{1B4FA96B-E319-7648-B347-A1D98E50C56D}" srcOrd="1" destOrd="0" presId="urn:microsoft.com/office/officeart/2005/8/layout/matrix1"/>
    <dgm:cxn modelId="{8F45A1FA-C9D6-6249-92CB-CA986F16E598}" type="presOf" srcId="{661308FD-23A7-6B42-A743-BA4CFDAACCD3}" destId="{9AAB18F8-A46D-B646-9E5B-B78680B6B498}" srcOrd="0" destOrd="0" presId="urn:microsoft.com/office/officeart/2005/8/layout/matrix1"/>
    <dgm:cxn modelId="{9628622B-AC3E-8943-902E-53545CFC5253}" type="presOf" srcId="{2C3B63C0-D985-2F46-B0D3-3377981B2376}" destId="{63E66476-2776-A54E-946B-9B0FC7E7C6E3}" srcOrd="0" destOrd="0" presId="urn:microsoft.com/office/officeart/2005/8/layout/matrix1"/>
    <dgm:cxn modelId="{41598A1B-3076-2C41-BCB9-F5EBAD72EA5C}" srcId="{661308FD-23A7-6B42-A743-BA4CFDAACCD3}" destId="{042E8EE9-93CA-9449-BC93-0366022598DA}" srcOrd="0" destOrd="0" parTransId="{BF540A53-8861-0C42-A984-12B02C090EFA}" sibTransId="{F73ACC63-C24F-1143-9DB0-E4035CB181F7}"/>
    <dgm:cxn modelId="{7B41D55D-2377-0449-B7C4-6EDDDA27B56D}" type="presOf" srcId="{042E8EE9-93CA-9449-BC93-0366022598DA}" destId="{913D07FF-2E47-2541-A8B3-E0889F898CD3}" srcOrd="0" destOrd="0" presId="urn:microsoft.com/office/officeart/2005/8/layout/matrix1"/>
    <dgm:cxn modelId="{325CAC32-05C2-974B-962A-A8EEBAA84DF1}" type="presOf" srcId="{A463D711-5CE8-9845-8480-8B633BE32A85}" destId="{CC251CB7-9C83-1941-A326-BE08D12D099F}" srcOrd="0" destOrd="0" presId="urn:microsoft.com/office/officeart/2005/8/layout/matrix1"/>
    <dgm:cxn modelId="{C78C4D85-ECEF-AF4B-886B-1E5844FD926B}" srcId="{042E8EE9-93CA-9449-BC93-0366022598DA}" destId="{D12C44C7-BEA6-1B49-BC63-5F3964239511}" srcOrd="3" destOrd="0" parTransId="{B738D317-0BF9-3945-AFBE-80F3998A5BC9}" sibTransId="{778FE4E7-D6DE-7249-9C58-1A6DF930A3F7}"/>
    <dgm:cxn modelId="{D1642D08-1C7A-DF45-80ED-EB4F11DFF931}" type="presOf" srcId="{AB2B03C0-8FF8-2E42-B12B-B051E89FE48E}" destId="{FFE10AAB-2D22-B340-906A-26476E0BBA49}" srcOrd="1" destOrd="0" presId="urn:microsoft.com/office/officeart/2005/8/layout/matrix1"/>
    <dgm:cxn modelId="{6582A322-332B-704F-9219-B6B879DD88E1}" type="presOf" srcId="{D12C44C7-BEA6-1B49-BC63-5F3964239511}" destId="{A6399D1B-05C8-7549-95BB-2340256D4380}" srcOrd="0" destOrd="0" presId="urn:microsoft.com/office/officeart/2005/8/layout/matrix1"/>
    <dgm:cxn modelId="{DB60AF1C-2A39-844A-BE86-502C4C006B2B}" srcId="{042E8EE9-93CA-9449-BC93-0366022598DA}" destId="{AB2B03C0-8FF8-2E42-B12B-B051E89FE48E}" srcOrd="0" destOrd="0" parTransId="{8BB2B15F-F225-A64A-95EB-2D875AECDC72}" sibTransId="{09130ED6-4E88-C145-B070-641228923895}"/>
    <dgm:cxn modelId="{83816119-4939-FD4C-BB03-B4631198509D}" type="presOf" srcId="{A463D711-5CE8-9845-8480-8B633BE32A85}" destId="{10C04F6D-5D2D-C641-87DA-F0A2323A54AF}" srcOrd="1" destOrd="0" presId="urn:microsoft.com/office/officeart/2005/8/layout/matrix1"/>
    <dgm:cxn modelId="{AFE5E472-61A8-BB4A-815F-7E72DDDEF6AD}" srcId="{042E8EE9-93CA-9449-BC93-0366022598DA}" destId="{2C3B63C0-D985-2F46-B0D3-3377981B2376}" srcOrd="2" destOrd="0" parTransId="{F3A701B5-17B1-DF48-9834-AF7BAC2E9F38}" sibTransId="{D1CFB010-90AE-5A45-A093-50B011DFE67E}"/>
    <dgm:cxn modelId="{B4609A9C-AABC-3443-B15C-BB90A994DBFC}" srcId="{042E8EE9-93CA-9449-BC93-0366022598DA}" destId="{A463D711-5CE8-9845-8480-8B633BE32A85}" srcOrd="1" destOrd="0" parTransId="{5841539C-0E0F-7549-A000-0EC7DCA2A4C7}" sibTransId="{233C4492-5633-C548-8ADD-6FEC564AE040}"/>
    <dgm:cxn modelId="{9F94EED0-F538-F245-BA46-BBB8EB84C0AF}" type="presOf" srcId="{AB2B03C0-8FF8-2E42-B12B-B051E89FE48E}" destId="{5C32C48F-B521-7549-9730-1F73337584A9}" srcOrd="0" destOrd="0" presId="urn:microsoft.com/office/officeart/2005/8/layout/matrix1"/>
    <dgm:cxn modelId="{7BC11628-60F4-A942-A73B-808FDACC3C28}" type="presOf" srcId="{D12C44C7-BEA6-1B49-BC63-5F3964239511}" destId="{19EE217D-BE9B-8F4C-8A5F-483DA34711D7}" srcOrd="1" destOrd="0" presId="urn:microsoft.com/office/officeart/2005/8/layout/matrix1"/>
    <dgm:cxn modelId="{617C3CD8-67AE-D24C-9167-183F79624FB2}" type="presParOf" srcId="{9AAB18F8-A46D-B646-9E5B-B78680B6B498}" destId="{762DA6F4-16D6-5049-94DC-3941F15E563D}" srcOrd="0" destOrd="0" presId="urn:microsoft.com/office/officeart/2005/8/layout/matrix1"/>
    <dgm:cxn modelId="{4CF201E7-C58B-1042-898B-4922F632BC34}" type="presParOf" srcId="{762DA6F4-16D6-5049-94DC-3941F15E563D}" destId="{5C32C48F-B521-7549-9730-1F73337584A9}" srcOrd="0" destOrd="0" presId="urn:microsoft.com/office/officeart/2005/8/layout/matrix1"/>
    <dgm:cxn modelId="{65B9AF36-A4EC-894F-A7BE-FBA7C55772D8}" type="presParOf" srcId="{762DA6F4-16D6-5049-94DC-3941F15E563D}" destId="{FFE10AAB-2D22-B340-906A-26476E0BBA49}" srcOrd="1" destOrd="0" presId="urn:microsoft.com/office/officeart/2005/8/layout/matrix1"/>
    <dgm:cxn modelId="{ED03FDAF-D083-8547-8E05-6A80FC5F948A}" type="presParOf" srcId="{762DA6F4-16D6-5049-94DC-3941F15E563D}" destId="{CC251CB7-9C83-1941-A326-BE08D12D099F}" srcOrd="2" destOrd="0" presId="urn:microsoft.com/office/officeart/2005/8/layout/matrix1"/>
    <dgm:cxn modelId="{C55EF5EA-104D-8845-A50A-F4D623DA950B}" type="presParOf" srcId="{762DA6F4-16D6-5049-94DC-3941F15E563D}" destId="{10C04F6D-5D2D-C641-87DA-F0A2323A54AF}" srcOrd="3" destOrd="0" presId="urn:microsoft.com/office/officeart/2005/8/layout/matrix1"/>
    <dgm:cxn modelId="{D2526E7F-5A5D-1D43-9B24-3013A487E372}" type="presParOf" srcId="{762DA6F4-16D6-5049-94DC-3941F15E563D}" destId="{63E66476-2776-A54E-946B-9B0FC7E7C6E3}" srcOrd="4" destOrd="0" presId="urn:microsoft.com/office/officeart/2005/8/layout/matrix1"/>
    <dgm:cxn modelId="{CEC31DCD-117E-A24D-B115-0AFC1C306E84}" type="presParOf" srcId="{762DA6F4-16D6-5049-94DC-3941F15E563D}" destId="{1B4FA96B-E319-7648-B347-A1D98E50C56D}" srcOrd="5" destOrd="0" presId="urn:microsoft.com/office/officeart/2005/8/layout/matrix1"/>
    <dgm:cxn modelId="{C2C1F3A4-02FC-1B43-903D-95DB2A77DF9C}" type="presParOf" srcId="{762DA6F4-16D6-5049-94DC-3941F15E563D}" destId="{A6399D1B-05C8-7549-95BB-2340256D4380}" srcOrd="6" destOrd="0" presId="urn:microsoft.com/office/officeart/2005/8/layout/matrix1"/>
    <dgm:cxn modelId="{28750C1A-1EFE-6A42-994C-8CFFFF8B38C5}" type="presParOf" srcId="{762DA6F4-16D6-5049-94DC-3941F15E563D}" destId="{19EE217D-BE9B-8F4C-8A5F-483DA34711D7}" srcOrd="7" destOrd="0" presId="urn:microsoft.com/office/officeart/2005/8/layout/matrix1"/>
    <dgm:cxn modelId="{81B61D4D-3B74-714C-ADD2-06B7E697691A}" type="presParOf" srcId="{9AAB18F8-A46D-B646-9E5B-B78680B6B498}" destId="{913D07FF-2E47-2541-A8B3-E0889F898CD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DCB1FB-6901-41D3-90FF-BCDAF9FF6B4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9705DFA8-6E6A-4A30-A33A-6F63F3EF3F5A}">
      <dgm:prSet phldrT="[文本]"/>
      <dgm:spPr>
        <a:solidFill>
          <a:srgbClr val="C00000"/>
        </a:solidFill>
      </dgm:spPr>
      <dgm:t>
        <a:bodyPr/>
        <a:lstStyle/>
        <a:p>
          <a:r>
            <a:rPr lang="en-US" altLang="zh-CN" b="1" dirty="0" smtClean="0">
              <a:latin typeface="Agency FB" charset="0"/>
              <a:ea typeface="微软雅黑" charset="-122"/>
            </a:rPr>
            <a:t>Java API</a:t>
          </a:r>
          <a:endParaRPr lang="zh-CN" altLang="en-US" dirty="0"/>
        </a:p>
      </dgm:t>
    </dgm:pt>
    <dgm:pt modelId="{9DEE90D4-45F8-40B8-8E0C-208BEF91CCC3}" type="parTrans" cxnId="{6822CB3F-3C63-47BE-B7BE-199B6A62DF3B}">
      <dgm:prSet/>
      <dgm:spPr/>
      <dgm:t>
        <a:bodyPr/>
        <a:lstStyle/>
        <a:p>
          <a:endParaRPr lang="zh-CN" altLang="en-US"/>
        </a:p>
      </dgm:t>
    </dgm:pt>
    <dgm:pt modelId="{81FD5C08-2303-4C89-97AC-500A495AE728}" type="sibTrans" cxnId="{6822CB3F-3C63-47BE-B7BE-199B6A62DF3B}">
      <dgm:prSet/>
      <dgm:spPr/>
      <dgm:t>
        <a:bodyPr/>
        <a:lstStyle/>
        <a:p>
          <a:endParaRPr lang="zh-CN" altLang="en-US"/>
        </a:p>
      </dgm:t>
    </dgm:pt>
    <dgm:pt modelId="{59D95854-53BA-4C80-84CD-6FBB9F46A9F1}">
      <dgm:prSet phldrT="[文本]"/>
      <dgm:spPr>
        <a:solidFill>
          <a:srgbClr val="00B050"/>
        </a:solidFill>
      </dgm:spPr>
      <dgm:t>
        <a:bodyPr/>
        <a:lstStyle/>
        <a:p>
          <a:r>
            <a:rPr lang="en-US" altLang="zh-CN" b="1" smtClean="0">
              <a:latin typeface="Agency FB" charset="0"/>
              <a:ea typeface="微软雅黑" charset="-122"/>
            </a:rPr>
            <a:t>Python API</a:t>
          </a:r>
          <a:endParaRPr lang="zh-CN" altLang="en-US" dirty="0"/>
        </a:p>
      </dgm:t>
    </dgm:pt>
    <dgm:pt modelId="{6900E2A5-372B-492A-B562-7A6FCF825E50}" type="parTrans" cxnId="{F5748BA2-4D83-4CCD-AF28-2FF0C26AE30C}">
      <dgm:prSet/>
      <dgm:spPr/>
      <dgm:t>
        <a:bodyPr/>
        <a:lstStyle/>
        <a:p>
          <a:endParaRPr lang="zh-CN" altLang="en-US"/>
        </a:p>
      </dgm:t>
    </dgm:pt>
    <dgm:pt modelId="{E9E901CF-0520-4644-A72C-3F10E140C7C9}" type="sibTrans" cxnId="{F5748BA2-4D83-4CCD-AF28-2FF0C26AE30C}">
      <dgm:prSet/>
      <dgm:spPr/>
      <dgm:t>
        <a:bodyPr/>
        <a:lstStyle/>
        <a:p>
          <a:endParaRPr lang="zh-CN" altLang="en-US"/>
        </a:p>
      </dgm:t>
    </dgm:pt>
    <dgm:pt modelId="{ED6BF7D1-CC2B-4B04-B25C-D0683B58641B}">
      <dgm:prSet custT="1"/>
      <dgm:spPr/>
      <dgm:t>
        <a:bodyPr/>
        <a:lstStyle/>
        <a:p>
          <a:r>
            <a:rPr lang="zh-CN" altLang="en-US" sz="2400" dirty="0" smtClean="0"/>
            <a:t>根据平台提供接口编写</a:t>
          </a:r>
          <a:r>
            <a:rPr lang="en-US" altLang="zh-CN" sz="2400" dirty="0" smtClean="0"/>
            <a:t>Java</a:t>
          </a:r>
          <a:r>
            <a:rPr lang="zh-CN" altLang="en-US" sz="2400" dirty="0" smtClean="0"/>
            <a:t>策略</a:t>
          </a:r>
          <a:endParaRPr lang="zh-CN" altLang="en-US" sz="2400" dirty="0"/>
        </a:p>
      </dgm:t>
    </dgm:pt>
    <dgm:pt modelId="{2451D9B3-085B-4813-8457-97534B12B5EA}" type="parTrans" cxnId="{CD11BCE6-8B4B-47D2-8496-2D01F0B50C81}">
      <dgm:prSet/>
      <dgm:spPr/>
      <dgm:t>
        <a:bodyPr/>
        <a:lstStyle/>
        <a:p>
          <a:endParaRPr lang="zh-CN" altLang="en-US"/>
        </a:p>
      </dgm:t>
    </dgm:pt>
    <dgm:pt modelId="{E403697B-8F3F-4914-AB65-656A5C15F45B}" type="sibTrans" cxnId="{CD11BCE6-8B4B-47D2-8496-2D01F0B50C81}">
      <dgm:prSet/>
      <dgm:spPr/>
      <dgm:t>
        <a:bodyPr/>
        <a:lstStyle/>
        <a:p>
          <a:endParaRPr lang="zh-CN" altLang="en-US"/>
        </a:p>
      </dgm:t>
    </dgm:pt>
    <dgm:pt modelId="{F5B0AE97-C896-B848-B919-23D0C598E3A4}">
      <dgm:prSet/>
      <dgm:spPr/>
      <dgm:t>
        <a:bodyPr/>
        <a:lstStyle/>
        <a:p>
          <a:r>
            <a:rPr lang="zh-CN" altLang="en-US" dirty="0" smtClean="0"/>
            <a:t>根据平台提供接口编写</a:t>
          </a:r>
          <a:r>
            <a:rPr lang="en-US" altLang="zh-CN" dirty="0" smtClean="0"/>
            <a:t>Python</a:t>
          </a:r>
          <a:r>
            <a:rPr lang="zh-CN" altLang="en-US" dirty="0" smtClean="0"/>
            <a:t>策略</a:t>
          </a:r>
          <a:endParaRPr lang="zh-CN" altLang="en-US" dirty="0"/>
        </a:p>
      </dgm:t>
    </dgm:pt>
    <dgm:pt modelId="{48081527-C127-4747-B299-FD8ABC0ABDFF}" type="parTrans" cxnId="{185017CE-E210-AC4B-8C05-32E85378915F}">
      <dgm:prSet/>
      <dgm:spPr/>
      <dgm:t>
        <a:bodyPr/>
        <a:lstStyle/>
        <a:p>
          <a:endParaRPr lang="zh-CN" altLang="en-US"/>
        </a:p>
      </dgm:t>
    </dgm:pt>
    <dgm:pt modelId="{2AA0488E-D129-214B-BB22-653E6BF9BAD4}" type="sibTrans" cxnId="{185017CE-E210-AC4B-8C05-32E85378915F}">
      <dgm:prSet/>
      <dgm:spPr/>
      <dgm:t>
        <a:bodyPr/>
        <a:lstStyle/>
        <a:p>
          <a:endParaRPr lang="zh-CN" altLang="en-US"/>
        </a:p>
      </dgm:t>
    </dgm:pt>
    <dgm:pt modelId="{0CB86623-DABF-4B7D-A967-4094EFB019DE}" type="pres">
      <dgm:prSet presAssocID="{FCDCB1FB-6901-41D3-90FF-BCDAF9FF6B40}" presName="linear" presStyleCnt="0">
        <dgm:presLayoutVars>
          <dgm:dir/>
          <dgm:animLvl val="lvl"/>
          <dgm:resizeHandles val="exact"/>
        </dgm:presLayoutVars>
      </dgm:prSet>
      <dgm:spPr/>
      <dgm:t>
        <a:bodyPr/>
        <a:lstStyle/>
        <a:p>
          <a:endParaRPr lang="zh-CN" altLang="en-US"/>
        </a:p>
      </dgm:t>
    </dgm:pt>
    <dgm:pt modelId="{15205AA1-859B-486A-929F-6AF2108BD72C}" type="pres">
      <dgm:prSet presAssocID="{9705DFA8-6E6A-4A30-A33A-6F63F3EF3F5A}" presName="parentLin" presStyleCnt="0"/>
      <dgm:spPr/>
      <dgm:t>
        <a:bodyPr/>
        <a:lstStyle/>
        <a:p>
          <a:endParaRPr lang="zh-CN" altLang="en-US"/>
        </a:p>
      </dgm:t>
    </dgm:pt>
    <dgm:pt modelId="{67A4768D-DF35-4C29-B7A1-D1799878B61B}" type="pres">
      <dgm:prSet presAssocID="{9705DFA8-6E6A-4A30-A33A-6F63F3EF3F5A}" presName="parentLeftMargin" presStyleLbl="node1" presStyleIdx="0" presStyleCnt="2"/>
      <dgm:spPr/>
      <dgm:t>
        <a:bodyPr/>
        <a:lstStyle/>
        <a:p>
          <a:endParaRPr lang="zh-CN" altLang="en-US"/>
        </a:p>
      </dgm:t>
    </dgm:pt>
    <dgm:pt modelId="{B25D3440-C553-448F-880C-1F2699799125}" type="pres">
      <dgm:prSet presAssocID="{9705DFA8-6E6A-4A30-A33A-6F63F3EF3F5A}" presName="parentText" presStyleLbl="node1" presStyleIdx="0" presStyleCnt="2" custScaleY="36229" custLinFactNeighborX="-9987" custLinFactNeighborY="-41911">
        <dgm:presLayoutVars>
          <dgm:chMax val="0"/>
          <dgm:bulletEnabled val="1"/>
        </dgm:presLayoutVars>
      </dgm:prSet>
      <dgm:spPr/>
      <dgm:t>
        <a:bodyPr/>
        <a:lstStyle/>
        <a:p>
          <a:endParaRPr lang="zh-CN" altLang="en-US"/>
        </a:p>
      </dgm:t>
    </dgm:pt>
    <dgm:pt modelId="{EAC34772-7446-4C90-9101-96DB67CEDB45}" type="pres">
      <dgm:prSet presAssocID="{9705DFA8-6E6A-4A30-A33A-6F63F3EF3F5A}" presName="negativeSpace" presStyleCnt="0"/>
      <dgm:spPr/>
      <dgm:t>
        <a:bodyPr/>
        <a:lstStyle/>
        <a:p>
          <a:endParaRPr lang="zh-CN" altLang="en-US"/>
        </a:p>
      </dgm:t>
    </dgm:pt>
    <dgm:pt modelId="{AEA3A564-395A-42D0-943B-580BD6791132}" type="pres">
      <dgm:prSet presAssocID="{9705DFA8-6E6A-4A30-A33A-6F63F3EF3F5A}" presName="childText" presStyleLbl="conFgAcc1" presStyleIdx="0" presStyleCnt="2" custScaleY="59908" custLinFactNeighborY="-38929">
        <dgm:presLayoutVars>
          <dgm:bulletEnabled val="1"/>
        </dgm:presLayoutVars>
      </dgm:prSet>
      <dgm:spPr/>
      <dgm:t>
        <a:bodyPr/>
        <a:lstStyle/>
        <a:p>
          <a:endParaRPr lang="zh-CN" altLang="en-US"/>
        </a:p>
      </dgm:t>
    </dgm:pt>
    <dgm:pt modelId="{28BEFB71-CABE-429D-8224-543833166163}" type="pres">
      <dgm:prSet presAssocID="{81FD5C08-2303-4C89-97AC-500A495AE728}" presName="spaceBetweenRectangles" presStyleCnt="0"/>
      <dgm:spPr/>
      <dgm:t>
        <a:bodyPr/>
        <a:lstStyle/>
        <a:p>
          <a:endParaRPr lang="zh-CN" altLang="en-US"/>
        </a:p>
      </dgm:t>
    </dgm:pt>
    <dgm:pt modelId="{E292C198-77FB-48EB-8348-E313CC70F250}" type="pres">
      <dgm:prSet presAssocID="{59D95854-53BA-4C80-84CD-6FBB9F46A9F1}" presName="parentLin" presStyleCnt="0"/>
      <dgm:spPr/>
      <dgm:t>
        <a:bodyPr/>
        <a:lstStyle/>
        <a:p>
          <a:endParaRPr lang="zh-CN" altLang="en-US"/>
        </a:p>
      </dgm:t>
    </dgm:pt>
    <dgm:pt modelId="{BE7CD93F-BF33-464A-AB96-089F1288C9C1}" type="pres">
      <dgm:prSet presAssocID="{59D95854-53BA-4C80-84CD-6FBB9F46A9F1}" presName="parentLeftMargin" presStyleLbl="node1" presStyleIdx="0" presStyleCnt="2"/>
      <dgm:spPr/>
      <dgm:t>
        <a:bodyPr/>
        <a:lstStyle/>
        <a:p>
          <a:endParaRPr lang="zh-CN" altLang="en-US"/>
        </a:p>
      </dgm:t>
    </dgm:pt>
    <dgm:pt modelId="{9F265426-FFC5-40AE-BD40-80F6379A5137}" type="pres">
      <dgm:prSet presAssocID="{59D95854-53BA-4C80-84CD-6FBB9F46A9F1}" presName="parentText" presStyleLbl="node1" presStyleIdx="1" presStyleCnt="2" custScaleY="35570" custLinFactNeighborX="-9987" custLinFactNeighborY="-15940">
        <dgm:presLayoutVars>
          <dgm:chMax val="0"/>
          <dgm:bulletEnabled val="1"/>
        </dgm:presLayoutVars>
      </dgm:prSet>
      <dgm:spPr/>
      <dgm:t>
        <a:bodyPr/>
        <a:lstStyle/>
        <a:p>
          <a:endParaRPr lang="zh-CN" altLang="en-US"/>
        </a:p>
      </dgm:t>
    </dgm:pt>
    <dgm:pt modelId="{A12A98D1-D673-46F7-B5A0-004BF2764008}" type="pres">
      <dgm:prSet presAssocID="{59D95854-53BA-4C80-84CD-6FBB9F46A9F1}" presName="negativeSpace" presStyleCnt="0"/>
      <dgm:spPr/>
      <dgm:t>
        <a:bodyPr/>
        <a:lstStyle/>
        <a:p>
          <a:endParaRPr lang="zh-CN" altLang="en-US"/>
        </a:p>
      </dgm:t>
    </dgm:pt>
    <dgm:pt modelId="{078FBCBF-16CC-4925-BD42-353DAE3331D9}" type="pres">
      <dgm:prSet presAssocID="{59D95854-53BA-4C80-84CD-6FBB9F46A9F1}" presName="childText" presStyleLbl="conFgAcc1" presStyleIdx="1" presStyleCnt="2" custScaleY="33333" custLinFactNeighborY="35094">
        <dgm:presLayoutVars>
          <dgm:bulletEnabled val="1"/>
        </dgm:presLayoutVars>
      </dgm:prSet>
      <dgm:spPr/>
      <dgm:t>
        <a:bodyPr/>
        <a:lstStyle/>
        <a:p>
          <a:endParaRPr lang="zh-CN" altLang="en-US"/>
        </a:p>
      </dgm:t>
    </dgm:pt>
  </dgm:ptLst>
  <dgm:cxnLst>
    <dgm:cxn modelId="{F99440EE-C707-4CCA-988D-1C3BAC0EEE11}" type="presOf" srcId="{59D95854-53BA-4C80-84CD-6FBB9F46A9F1}" destId="{BE7CD93F-BF33-464A-AB96-089F1288C9C1}" srcOrd="0" destOrd="0" presId="urn:microsoft.com/office/officeart/2005/8/layout/list1"/>
    <dgm:cxn modelId="{CD11BCE6-8B4B-47D2-8496-2D01F0B50C81}" srcId="{9705DFA8-6E6A-4A30-A33A-6F63F3EF3F5A}" destId="{ED6BF7D1-CC2B-4B04-B25C-D0683B58641B}" srcOrd="0" destOrd="0" parTransId="{2451D9B3-085B-4813-8457-97534B12B5EA}" sibTransId="{E403697B-8F3F-4914-AB65-656A5C15F45B}"/>
    <dgm:cxn modelId="{B6AB55D9-E54E-4F83-B170-3513888FD3AD}" type="presOf" srcId="{FCDCB1FB-6901-41D3-90FF-BCDAF9FF6B40}" destId="{0CB86623-DABF-4B7D-A967-4094EFB019DE}" srcOrd="0" destOrd="0" presId="urn:microsoft.com/office/officeart/2005/8/layout/list1"/>
    <dgm:cxn modelId="{41F7BC33-A20F-47F0-B6C6-017404C1CD9F}" type="presOf" srcId="{9705DFA8-6E6A-4A30-A33A-6F63F3EF3F5A}" destId="{67A4768D-DF35-4C29-B7A1-D1799878B61B}" srcOrd="0" destOrd="0" presId="urn:microsoft.com/office/officeart/2005/8/layout/list1"/>
    <dgm:cxn modelId="{91223979-44AA-4A3B-8EF2-EA365DF4416A}" type="presOf" srcId="{ED6BF7D1-CC2B-4B04-B25C-D0683B58641B}" destId="{AEA3A564-395A-42D0-943B-580BD6791132}" srcOrd="0" destOrd="0" presId="urn:microsoft.com/office/officeart/2005/8/layout/list1"/>
    <dgm:cxn modelId="{A0C6286F-3CC6-4B96-9829-9343D5869529}" type="presOf" srcId="{59D95854-53BA-4C80-84CD-6FBB9F46A9F1}" destId="{9F265426-FFC5-40AE-BD40-80F6379A5137}" srcOrd="1" destOrd="0" presId="urn:microsoft.com/office/officeart/2005/8/layout/list1"/>
    <dgm:cxn modelId="{AFED4A69-94E1-B64D-A1A8-C8F8A60E9681}" type="presOf" srcId="{F5B0AE97-C896-B848-B919-23D0C598E3A4}" destId="{078FBCBF-16CC-4925-BD42-353DAE3331D9}" srcOrd="0" destOrd="0" presId="urn:microsoft.com/office/officeart/2005/8/layout/list1"/>
    <dgm:cxn modelId="{F5748BA2-4D83-4CCD-AF28-2FF0C26AE30C}" srcId="{FCDCB1FB-6901-41D3-90FF-BCDAF9FF6B40}" destId="{59D95854-53BA-4C80-84CD-6FBB9F46A9F1}" srcOrd="1" destOrd="0" parTransId="{6900E2A5-372B-492A-B562-7A6FCF825E50}" sibTransId="{E9E901CF-0520-4644-A72C-3F10E140C7C9}"/>
    <dgm:cxn modelId="{88510CD7-AF8E-4954-A4E5-F8F6EAB1E0E5}" type="presOf" srcId="{9705DFA8-6E6A-4A30-A33A-6F63F3EF3F5A}" destId="{B25D3440-C553-448F-880C-1F2699799125}" srcOrd="1" destOrd="0" presId="urn:microsoft.com/office/officeart/2005/8/layout/list1"/>
    <dgm:cxn modelId="{185017CE-E210-AC4B-8C05-32E85378915F}" srcId="{59D95854-53BA-4C80-84CD-6FBB9F46A9F1}" destId="{F5B0AE97-C896-B848-B919-23D0C598E3A4}" srcOrd="0" destOrd="0" parTransId="{48081527-C127-4747-B299-FD8ABC0ABDFF}" sibTransId="{2AA0488E-D129-214B-BB22-653E6BF9BAD4}"/>
    <dgm:cxn modelId="{6822CB3F-3C63-47BE-B7BE-199B6A62DF3B}" srcId="{FCDCB1FB-6901-41D3-90FF-BCDAF9FF6B40}" destId="{9705DFA8-6E6A-4A30-A33A-6F63F3EF3F5A}" srcOrd="0" destOrd="0" parTransId="{9DEE90D4-45F8-40B8-8E0C-208BEF91CCC3}" sibTransId="{81FD5C08-2303-4C89-97AC-500A495AE728}"/>
    <dgm:cxn modelId="{EDF498BB-D466-4684-B74C-430BB39E1516}" type="presParOf" srcId="{0CB86623-DABF-4B7D-A967-4094EFB019DE}" destId="{15205AA1-859B-486A-929F-6AF2108BD72C}" srcOrd="0" destOrd="0" presId="urn:microsoft.com/office/officeart/2005/8/layout/list1"/>
    <dgm:cxn modelId="{F6F60D86-3F67-409F-B3C3-D461FDAC348E}" type="presParOf" srcId="{15205AA1-859B-486A-929F-6AF2108BD72C}" destId="{67A4768D-DF35-4C29-B7A1-D1799878B61B}" srcOrd="0" destOrd="0" presId="urn:microsoft.com/office/officeart/2005/8/layout/list1"/>
    <dgm:cxn modelId="{608D6524-6CCB-4033-A8C3-97F40C6A2263}" type="presParOf" srcId="{15205AA1-859B-486A-929F-6AF2108BD72C}" destId="{B25D3440-C553-448F-880C-1F2699799125}" srcOrd="1" destOrd="0" presId="urn:microsoft.com/office/officeart/2005/8/layout/list1"/>
    <dgm:cxn modelId="{DB946CD1-5685-41AD-8395-1918F82DFB15}" type="presParOf" srcId="{0CB86623-DABF-4B7D-A967-4094EFB019DE}" destId="{EAC34772-7446-4C90-9101-96DB67CEDB45}" srcOrd="1" destOrd="0" presId="urn:microsoft.com/office/officeart/2005/8/layout/list1"/>
    <dgm:cxn modelId="{944EB888-BE98-42F3-809A-2DD3A5B3377E}" type="presParOf" srcId="{0CB86623-DABF-4B7D-A967-4094EFB019DE}" destId="{AEA3A564-395A-42D0-943B-580BD6791132}" srcOrd="2" destOrd="0" presId="urn:microsoft.com/office/officeart/2005/8/layout/list1"/>
    <dgm:cxn modelId="{0199F5A2-086A-4145-BFFA-4A58CCE0DEBB}" type="presParOf" srcId="{0CB86623-DABF-4B7D-A967-4094EFB019DE}" destId="{28BEFB71-CABE-429D-8224-543833166163}" srcOrd="3" destOrd="0" presId="urn:microsoft.com/office/officeart/2005/8/layout/list1"/>
    <dgm:cxn modelId="{4B5E6714-42A4-459C-A5CA-9552FFDAABB1}" type="presParOf" srcId="{0CB86623-DABF-4B7D-A967-4094EFB019DE}" destId="{E292C198-77FB-48EB-8348-E313CC70F250}" srcOrd="4" destOrd="0" presId="urn:microsoft.com/office/officeart/2005/8/layout/list1"/>
    <dgm:cxn modelId="{322C7D58-27E2-4B45-90BD-50D6C714A375}" type="presParOf" srcId="{E292C198-77FB-48EB-8348-E313CC70F250}" destId="{BE7CD93F-BF33-464A-AB96-089F1288C9C1}" srcOrd="0" destOrd="0" presId="urn:microsoft.com/office/officeart/2005/8/layout/list1"/>
    <dgm:cxn modelId="{64F8BB06-6A3C-4F01-83E2-3278F0F26A42}" type="presParOf" srcId="{E292C198-77FB-48EB-8348-E313CC70F250}" destId="{9F265426-FFC5-40AE-BD40-80F6379A5137}" srcOrd="1" destOrd="0" presId="urn:microsoft.com/office/officeart/2005/8/layout/list1"/>
    <dgm:cxn modelId="{0992BEFE-2EE2-4B0E-913B-BB6D24FFE6F0}" type="presParOf" srcId="{0CB86623-DABF-4B7D-A967-4094EFB019DE}" destId="{A12A98D1-D673-46F7-B5A0-004BF2764008}" srcOrd="5" destOrd="0" presId="urn:microsoft.com/office/officeart/2005/8/layout/list1"/>
    <dgm:cxn modelId="{A974043B-71F9-4704-90BD-597C85D361EE}" type="presParOf" srcId="{0CB86623-DABF-4B7D-A967-4094EFB019DE}" destId="{078FBCBF-16CC-4925-BD42-353DAE3331D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C6362-D3D8-4DA3-97BA-BA190172DE8E}">
      <dsp:nvSpPr>
        <dsp:cNvPr id="0" name=""/>
        <dsp:cNvSpPr/>
      </dsp:nvSpPr>
      <dsp:spPr>
        <a:xfrm>
          <a:off x="825784" y="1215"/>
          <a:ext cx="1718084" cy="103085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buFontTx/>
            <a:buNone/>
          </a:pPr>
          <a:r>
            <a:rPr lang="zh-CN" altLang="en-US" sz="1500" kern="1200" dirty="0">
              <a:latin typeface="微软雅黑" charset="-122"/>
              <a:ea typeface="微软雅黑" charset="-122"/>
            </a:rPr>
            <a:t>自动化交易</a:t>
          </a:r>
          <a:r>
            <a:rPr lang="en-US" altLang="zh-CN" sz="1500" kern="1200" dirty="0">
              <a:latin typeface="微软雅黑" charset="-122"/>
              <a:ea typeface="微软雅黑" charset="-122"/>
            </a:rPr>
            <a:t>(Automatic Trading)</a:t>
          </a:r>
          <a:endParaRPr lang="zh-CN" altLang="en-US" sz="1500" kern="1200" dirty="0"/>
        </a:p>
      </dsp:txBody>
      <dsp:txXfrm>
        <a:off x="825784" y="1215"/>
        <a:ext cx="1718084" cy="1030850"/>
      </dsp:txXfrm>
    </dsp:sp>
    <dsp:sp modelId="{0CDACB45-4626-4D33-9BA3-9504F32255F9}">
      <dsp:nvSpPr>
        <dsp:cNvPr id="0" name=""/>
        <dsp:cNvSpPr/>
      </dsp:nvSpPr>
      <dsp:spPr>
        <a:xfrm>
          <a:off x="2715677" y="1215"/>
          <a:ext cx="1718084" cy="103085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buFontTx/>
            <a:buNone/>
          </a:pPr>
          <a:r>
            <a:rPr lang="zh-CN" altLang="en-US" sz="1500" kern="1200">
              <a:latin typeface="微软雅黑" charset="-122"/>
              <a:ea typeface="微软雅黑" charset="-122"/>
            </a:rPr>
            <a:t>量化投资</a:t>
          </a:r>
          <a:r>
            <a:rPr lang="en-US" altLang="zh-CN" sz="1500" kern="1200">
              <a:latin typeface="微软雅黑" charset="-122"/>
              <a:ea typeface="微软雅黑" charset="-122"/>
            </a:rPr>
            <a:t>(Quantitative Investment)</a:t>
          </a:r>
          <a:endParaRPr lang="zh-CN" altLang="en-US" sz="1500" kern="1200" dirty="0"/>
        </a:p>
      </dsp:txBody>
      <dsp:txXfrm>
        <a:off x="2715677" y="1215"/>
        <a:ext cx="1718084" cy="1030850"/>
      </dsp:txXfrm>
    </dsp:sp>
    <dsp:sp modelId="{A5C7BAA0-6A5A-4DF5-A580-61CFDF45ACD3}">
      <dsp:nvSpPr>
        <dsp:cNvPr id="0" name=""/>
        <dsp:cNvSpPr/>
      </dsp:nvSpPr>
      <dsp:spPr>
        <a:xfrm>
          <a:off x="825784" y="1203874"/>
          <a:ext cx="1718084" cy="103085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buFont typeface="Arial" pitchFamily="34" charset="0"/>
            <a:buNone/>
          </a:pPr>
          <a:r>
            <a:rPr lang="zh-CN" altLang="en-US" sz="1500" kern="1200">
              <a:latin typeface="微软雅黑" panose="020B0503020204020204" pitchFamily="34" charset="-122"/>
              <a:ea typeface="微软雅黑" panose="020B0503020204020204" pitchFamily="34" charset="-122"/>
            </a:rPr>
            <a:t>程序化交易</a:t>
          </a:r>
          <a:r>
            <a:rPr lang="en-US" altLang="zh-CN" sz="1500" kern="1200">
              <a:latin typeface="微软雅黑" panose="020B0503020204020204" pitchFamily="34" charset="-122"/>
              <a:ea typeface="微软雅黑" panose="020B0503020204020204" pitchFamily="34" charset="-122"/>
            </a:rPr>
            <a:t>(Program Trading)</a:t>
          </a:r>
          <a:endParaRPr lang="zh-CN" altLang="en-US" sz="1500" kern="1200" dirty="0"/>
        </a:p>
      </dsp:txBody>
      <dsp:txXfrm>
        <a:off x="825784" y="1203874"/>
        <a:ext cx="1718084" cy="1030850"/>
      </dsp:txXfrm>
    </dsp:sp>
    <dsp:sp modelId="{02FBA469-D5CA-4F4A-8EF4-AB4341C42645}">
      <dsp:nvSpPr>
        <dsp:cNvPr id="0" name=""/>
        <dsp:cNvSpPr/>
      </dsp:nvSpPr>
      <dsp:spPr>
        <a:xfrm>
          <a:off x="2715677" y="1203874"/>
          <a:ext cx="1718084" cy="103085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buFont typeface="Arial" pitchFamily="34" charset="0"/>
            <a:buNone/>
          </a:pPr>
          <a:r>
            <a:rPr lang="zh-CN" altLang="en-US" sz="1500" kern="1200">
              <a:latin typeface="微软雅黑" panose="020B0503020204020204" pitchFamily="34" charset="-122"/>
              <a:ea typeface="微软雅黑" panose="020B0503020204020204" pitchFamily="34" charset="-122"/>
            </a:rPr>
            <a:t>算法交易</a:t>
          </a:r>
          <a:r>
            <a:rPr lang="en-US" altLang="zh-CN" sz="1500" kern="1200">
              <a:latin typeface="微软雅黑" panose="020B0503020204020204" pitchFamily="34" charset="-122"/>
              <a:ea typeface="微软雅黑" panose="020B0503020204020204" pitchFamily="34" charset="-122"/>
            </a:rPr>
            <a:t>(Algorithm Trading)</a:t>
          </a:r>
          <a:endParaRPr lang="zh-CN" altLang="en-US" sz="1500" kern="1200" dirty="0"/>
        </a:p>
      </dsp:txBody>
      <dsp:txXfrm>
        <a:off x="2715677" y="1203874"/>
        <a:ext cx="1718084" cy="1030850"/>
      </dsp:txXfrm>
    </dsp:sp>
    <dsp:sp modelId="{20CA8649-B09A-4A55-9D4E-A9B8AD96E38B}">
      <dsp:nvSpPr>
        <dsp:cNvPr id="0" name=""/>
        <dsp:cNvSpPr/>
      </dsp:nvSpPr>
      <dsp:spPr>
        <a:xfrm>
          <a:off x="1770731" y="2406533"/>
          <a:ext cx="1718084" cy="103085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buFontTx/>
            <a:buNone/>
          </a:pPr>
          <a:r>
            <a:rPr lang="zh-CN" altLang="en-US" sz="1500" kern="1200">
              <a:latin typeface="微软雅黑" charset="-122"/>
              <a:ea typeface="微软雅黑" charset="-122"/>
            </a:rPr>
            <a:t>高频交易</a:t>
          </a:r>
          <a:r>
            <a:rPr lang="en-US" altLang="zh-CN" sz="1500" kern="1200">
              <a:latin typeface="微软雅黑" charset="-122"/>
              <a:ea typeface="微软雅黑" charset="-122"/>
            </a:rPr>
            <a:t>(High Frequency Trading)</a:t>
          </a:r>
          <a:endParaRPr lang="zh-CN" altLang="en-US" sz="1500" kern="1200" dirty="0"/>
        </a:p>
      </dsp:txBody>
      <dsp:txXfrm>
        <a:off x="1770731" y="2406533"/>
        <a:ext cx="1718084" cy="1030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D367-4BCE-FB46-AB34-B9FEC8BD0BFC}">
      <dsp:nvSpPr>
        <dsp:cNvPr id="0" name=""/>
        <dsp:cNvSpPr/>
      </dsp:nvSpPr>
      <dsp:spPr>
        <a:xfrm>
          <a:off x="1841604" y="1490565"/>
          <a:ext cx="1821802" cy="1821802"/>
        </a:xfrm>
        <a:prstGeom prst="star8">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a:t>Spring</a:t>
          </a:r>
          <a:r>
            <a:rPr lang="zh-CN" altLang="en-US" sz="1400" kern="1200" dirty="0"/>
            <a:t> </a:t>
          </a:r>
          <a:r>
            <a:rPr lang="en-US" altLang="zh-CN" sz="1400" kern="1200" dirty="0" err="1"/>
            <a:t>WebSocket</a:t>
          </a:r>
          <a:endParaRPr lang="zh-CN" altLang="en-US" sz="1400" kern="1200" dirty="0"/>
        </a:p>
      </dsp:txBody>
      <dsp:txXfrm>
        <a:off x="2121333" y="1770294"/>
        <a:ext cx="1262344" cy="1262344"/>
      </dsp:txXfrm>
    </dsp:sp>
    <dsp:sp modelId="{E4BC82D1-219E-2948-AE5A-48E214792690}">
      <dsp:nvSpPr>
        <dsp:cNvPr id="0" name=""/>
        <dsp:cNvSpPr/>
      </dsp:nvSpPr>
      <dsp:spPr>
        <a:xfrm>
          <a:off x="781646" y="1059957"/>
          <a:ext cx="1324947" cy="1324947"/>
        </a:xfrm>
        <a:prstGeom prst="gear6">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err="1"/>
            <a:t>SocketJs</a:t>
          </a:r>
          <a:endParaRPr lang="zh-CN" altLang="en-US" sz="1400" kern="1200" dirty="0"/>
        </a:p>
      </dsp:txBody>
      <dsp:txXfrm>
        <a:off x="1115205" y="1395532"/>
        <a:ext cx="657829" cy="653797"/>
      </dsp:txXfrm>
    </dsp:sp>
    <dsp:sp modelId="{4F2A6293-1AE5-1F42-8F5B-E5948F679A10}">
      <dsp:nvSpPr>
        <dsp:cNvPr id="0" name=""/>
        <dsp:cNvSpPr/>
      </dsp:nvSpPr>
      <dsp:spPr>
        <a:xfrm rot="20700000">
          <a:off x="1523752" y="145879"/>
          <a:ext cx="1298177" cy="1298177"/>
        </a:xfrm>
        <a:prstGeom prst="gear6">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a:t>STOMP</a:t>
          </a:r>
          <a:endParaRPr lang="zh-CN" altLang="en-US" sz="1400" kern="1200" dirty="0"/>
        </a:p>
      </dsp:txBody>
      <dsp:txXfrm rot="-20700000">
        <a:off x="1808480" y="430607"/>
        <a:ext cx="728720" cy="728720"/>
      </dsp:txXfrm>
    </dsp:sp>
    <dsp:sp modelId="{40A7374B-1148-ED41-B12D-C90438287110}">
      <dsp:nvSpPr>
        <dsp:cNvPr id="0" name=""/>
        <dsp:cNvSpPr/>
      </dsp:nvSpPr>
      <dsp:spPr>
        <a:xfrm>
          <a:off x="1692080" y="1220986"/>
          <a:ext cx="2331907" cy="2331907"/>
        </a:xfrm>
        <a:prstGeom prst="circularArrow">
          <a:avLst>
            <a:gd name="adj1" fmla="val 4688"/>
            <a:gd name="adj2" fmla="val 299029"/>
            <a:gd name="adj3" fmla="val 2490750"/>
            <a:gd name="adj4" fmla="val 15917155"/>
            <a:gd name="adj5" fmla="val 5469"/>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8E40B4C-70F3-F343-A64E-4680BA6F4EC0}">
      <dsp:nvSpPr>
        <dsp:cNvPr id="0" name=""/>
        <dsp:cNvSpPr/>
      </dsp:nvSpPr>
      <dsp:spPr>
        <a:xfrm>
          <a:off x="547001" y="770581"/>
          <a:ext cx="1694276" cy="169427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D8058C6-0649-DB43-9C36-9C7CCB24CE98}">
      <dsp:nvSpPr>
        <dsp:cNvPr id="0" name=""/>
        <dsp:cNvSpPr/>
      </dsp:nvSpPr>
      <dsp:spPr>
        <a:xfrm>
          <a:off x="1223470" y="-134685"/>
          <a:ext cx="1826770" cy="1826770"/>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19ED0-220F-134E-816C-8267C1828FBB}">
      <dsp:nvSpPr>
        <dsp:cNvPr id="0" name=""/>
        <dsp:cNvSpPr/>
      </dsp:nvSpPr>
      <dsp:spPr>
        <a:xfrm>
          <a:off x="3792" y="0"/>
          <a:ext cx="2207416" cy="747718"/>
        </a:xfrm>
        <a:prstGeom prst="chevron">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b="1" i="0" kern="1200" dirty="0">
              <a:latin typeface="Lantinghei SC Demibold" charset="-122"/>
              <a:ea typeface="Lantinghei SC Demibold" charset="-122"/>
              <a:cs typeface="Lantinghei SC Demibold" charset="-122"/>
            </a:rPr>
            <a:t>获取</a:t>
          </a:r>
          <a:r>
            <a:rPr lang="en-US" altLang="zh-CN" sz="1400" b="1" i="0" kern="1200" dirty="0" err="1">
              <a:latin typeface="Lantinghei SC Demibold" charset="-122"/>
              <a:ea typeface="Lantinghei SC Demibold" charset="-122"/>
              <a:cs typeface="Lantinghei SC Demibold" charset="-122"/>
            </a:rPr>
            <a:t>JavaCompiler</a:t>
          </a:r>
          <a:endParaRPr lang="zh-CN" altLang="en-US" sz="1400" b="1" i="0" kern="1200" dirty="0">
            <a:latin typeface="Lantinghei SC Demibold" charset="-122"/>
            <a:ea typeface="Lantinghei SC Demibold" charset="-122"/>
            <a:cs typeface="Lantinghei SC Demibold" charset="-122"/>
          </a:endParaRPr>
        </a:p>
      </dsp:txBody>
      <dsp:txXfrm>
        <a:off x="377651" y="0"/>
        <a:ext cx="1459698" cy="747718"/>
      </dsp:txXfrm>
    </dsp:sp>
    <dsp:sp modelId="{E967FBB4-55AE-4046-B233-943FF445FC8C}">
      <dsp:nvSpPr>
        <dsp:cNvPr id="0" name=""/>
        <dsp:cNvSpPr/>
      </dsp:nvSpPr>
      <dsp:spPr>
        <a:xfrm>
          <a:off x="1990467" y="0"/>
          <a:ext cx="2207416" cy="747718"/>
        </a:xfrm>
        <a:prstGeom prst="chevron">
          <a:avLst/>
        </a:prstGeom>
        <a:solidFill>
          <a:srgbClr val="ABB19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b="1" i="0" kern="1200" dirty="0">
              <a:latin typeface="Lantinghei SC Demibold" charset="-122"/>
              <a:ea typeface="Lantinghei SC Demibold" charset="-122"/>
              <a:cs typeface="Lantinghei SC Demibold" charset="-122"/>
            </a:rPr>
            <a:t>编译</a:t>
          </a:r>
          <a:r>
            <a:rPr lang="en-US" altLang="zh-CN" sz="1400" b="1" i="0" kern="1200" dirty="0">
              <a:latin typeface="Lantinghei SC Demibold" charset="-122"/>
              <a:ea typeface="Lantinghei SC Demibold" charset="-122"/>
              <a:cs typeface="Lantinghei SC Demibold" charset="-122"/>
            </a:rPr>
            <a:t>.java</a:t>
          </a:r>
          <a:endParaRPr lang="zh-CN" altLang="en-US" sz="1400" b="1" i="0" kern="1200" dirty="0">
            <a:latin typeface="Lantinghei SC Demibold" charset="-122"/>
            <a:ea typeface="Lantinghei SC Demibold" charset="-122"/>
            <a:cs typeface="Lantinghei SC Demibold" charset="-122"/>
          </a:endParaRPr>
        </a:p>
      </dsp:txBody>
      <dsp:txXfrm>
        <a:off x="2364326" y="0"/>
        <a:ext cx="1459698" cy="747718"/>
      </dsp:txXfrm>
    </dsp:sp>
    <dsp:sp modelId="{1EB8359A-5020-4A49-B039-9B3307C9D010}">
      <dsp:nvSpPr>
        <dsp:cNvPr id="0" name=""/>
        <dsp:cNvSpPr/>
      </dsp:nvSpPr>
      <dsp:spPr>
        <a:xfrm>
          <a:off x="3977142" y="0"/>
          <a:ext cx="2207416" cy="747718"/>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b="1" i="0" kern="1200" dirty="0">
              <a:latin typeface="Lantinghei SC Demibold" charset="-122"/>
              <a:ea typeface="Lantinghei SC Demibold" charset="-122"/>
              <a:cs typeface="Lantinghei SC Demibold" charset="-122"/>
            </a:rPr>
            <a:t>获取</a:t>
          </a:r>
          <a:r>
            <a:rPr lang="en-US" altLang="zh-CN" sz="1400" b="1" i="0" kern="1200" dirty="0">
              <a:latin typeface="Lantinghei SC Demibold" charset="-122"/>
              <a:ea typeface="Lantinghei SC Demibold" charset="-122"/>
              <a:cs typeface="Lantinghei SC Demibold" charset="-122"/>
            </a:rPr>
            <a:t>Runtime</a:t>
          </a:r>
          <a:endParaRPr lang="zh-CN" altLang="en-US" sz="1400" b="1" i="0" kern="1200" dirty="0">
            <a:latin typeface="Lantinghei SC Demibold" charset="-122"/>
            <a:ea typeface="Lantinghei SC Demibold" charset="-122"/>
            <a:cs typeface="Lantinghei SC Demibold" charset="-122"/>
          </a:endParaRPr>
        </a:p>
      </dsp:txBody>
      <dsp:txXfrm>
        <a:off x="4351001" y="0"/>
        <a:ext cx="1459698" cy="747718"/>
      </dsp:txXfrm>
    </dsp:sp>
    <dsp:sp modelId="{44F89CAE-5BD6-F54C-A41B-15D2DB5E0CD6}">
      <dsp:nvSpPr>
        <dsp:cNvPr id="0" name=""/>
        <dsp:cNvSpPr/>
      </dsp:nvSpPr>
      <dsp:spPr>
        <a:xfrm>
          <a:off x="5963817" y="0"/>
          <a:ext cx="2207416" cy="747718"/>
        </a:xfrm>
        <a:prstGeom prst="chevron">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b="1" i="0" kern="1200" dirty="0">
              <a:latin typeface="Lantinghei SC Demibold" charset="-122"/>
              <a:ea typeface="Lantinghei SC Demibold" charset="-122"/>
              <a:cs typeface="Lantinghei SC Demibold" charset="-122"/>
            </a:rPr>
            <a:t>执行</a:t>
          </a:r>
          <a:r>
            <a:rPr lang="en-US" altLang="zh-CN" sz="1400" b="1" i="0" kern="1200" dirty="0" err="1">
              <a:latin typeface="Lantinghei SC Demibold" charset="-122"/>
              <a:ea typeface="Lantinghei SC Demibold" charset="-122"/>
              <a:cs typeface="Lantinghei SC Demibold" charset="-122"/>
            </a:rPr>
            <a:t>run.exec</a:t>
          </a:r>
          <a:endParaRPr lang="zh-CN" altLang="en-US" sz="1400" b="1" i="0" kern="1200" dirty="0">
            <a:latin typeface="Lantinghei SC Demibold" charset="-122"/>
            <a:ea typeface="Lantinghei SC Demibold" charset="-122"/>
            <a:cs typeface="Lantinghei SC Demibold" charset="-122"/>
          </a:endParaRPr>
        </a:p>
      </dsp:txBody>
      <dsp:txXfrm>
        <a:off x="6337676" y="0"/>
        <a:ext cx="1459698" cy="747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12476-C3F8-B342-901B-7FD1E8C9F85C}">
      <dsp:nvSpPr>
        <dsp:cNvPr id="0" name=""/>
        <dsp:cNvSpPr/>
      </dsp:nvSpPr>
      <dsp:spPr>
        <a:xfrm>
          <a:off x="3791" y="0"/>
          <a:ext cx="2207286" cy="748094"/>
        </a:xfrm>
        <a:prstGeom prst="chevron">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i="0" kern="1200" dirty="0">
              <a:solidFill>
                <a:schemeClr val="tx1"/>
              </a:solidFill>
              <a:latin typeface="Lantinghei SC Demibold" charset="-122"/>
              <a:ea typeface="Lantinghei SC Demibold" charset="-122"/>
              <a:cs typeface="Lantinghei SC Demibold" charset="-122"/>
            </a:rPr>
            <a:t>获取</a:t>
          </a:r>
          <a:r>
            <a:rPr lang="en-US" altLang="zh-CN" sz="1200" b="1" i="0" kern="1200" dirty="0" err="1">
              <a:solidFill>
                <a:schemeClr val="tx1"/>
              </a:solidFill>
              <a:latin typeface="Lantinghei SC Demibold" charset="-122"/>
              <a:ea typeface="Lantinghei SC Demibold" charset="-122"/>
              <a:cs typeface="Lantinghei SC Demibold" charset="-122"/>
            </a:rPr>
            <a:t>JavaCompiler</a:t>
          </a:r>
          <a:endParaRPr lang="zh-CN" altLang="en-US" sz="1200" b="1" i="0" kern="1200" dirty="0">
            <a:solidFill>
              <a:schemeClr val="tx1"/>
            </a:solidFill>
            <a:latin typeface="Lantinghei SC Demibold" charset="-122"/>
            <a:ea typeface="Lantinghei SC Demibold" charset="-122"/>
            <a:cs typeface="Lantinghei SC Demibold" charset="-122"/>
          </a:endParaRPr>
        </a:p>
      </dsp:txBody>
      <dsp:txXfrm>
        <a:off x="377838" y="0"/>
        <a:ext cx="1459192" cy="748094"/>
      </dsp:txXfrm>
    </dsp:sp>
    <dsp:sp modelId="{BB465459-D0CC-7546-BA88-1F48FE2C9F7E}">
      <dsp:nvSpPr>
        <dsp:cNvPr id="0" name=""/>
        <dsp:cNvSpPr/>
      </dsp:nvSpPr>
      <dsp:spPr>
        <a:xfrm>
          <a:off x="1990350" y="0"/>
          <a:ext cx="2207286" cy="748094"/>
        </a:xfrm>
        <a:prstGeom prst="chevron">
          <a:avLst/>
        </a:prstGeom>
        <a:solidFill>
          <a:srgbClr val="C1C1C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b="1" i="0" kern="1200" dirty="0">
              <a:solidFill>
                <a:schemeClr val="tx1"/>
              </a:solidFill>
              <a:latin typeface="Lantinghei SC Demibold" charset="-122"/>
              <a:ea typeface="Lantinghei SC Demibold" charset="-122"/>
              <a:cs typeface="Lantinghei SC Demibold" charset="-122"/>
            </a:rPr>
            <a:t>获取</a:t>
          </a:r>
          <a:r>
            <a:rPr lang="en-US" altLang="zh-CN" sz="1100" b="1" i="0" kern="1200" dirty="0" err="1">
              <a:solidFill>
                <a:schemeClr val="tx1"/>
              </a:solidFill>
              <a:latin typeface="Lantinghei SC Demibold" charset="-122"/>
              <a:ea typeface="Lantinghei SC Demibold" charset="-122"/>
              <a:cs typeface="Lantinghei SC Demibold" charset="-122"/>
            </a:rPr>
            <a:t>StandardJavaFileManager</a:t>
          </a:r>
          <a:endParaRPr lang="zh-CN" altLang="en-US" sz="1100" b="1" i="0" kern="1200" dirty="0">
            <a:solidFill>
              <a:schemeClr val="tx1"/>
            </a:solidFill>
            <a:latin typeface="Lantinghei SC Demibold" charset="-122"/>
            <a:ea typeface="Lantinghei SC Demibold" charset="-122"/>
            <a:cs typeface="Lantinghei SC Demibold" charset="-122"/>
          </a:endParaRPr>
        </a:p>
      </dsp:txBody>
      <dsp:txXfrm>
        <a:off x="2364397" y="0"/>
        <a:ext cx="1459192" cy="748094"/>
      </dsp:txXfrm>
    </dsp:sp>
    <dsp:sp modelId="{6C02DD9C-6CE0-544C-B2B1-8E1337CF2235}">
      <dsp:nvSpPr>
        <dsp:cNvPr id="0" name=""/>
        <dsp:cNvSpPr/>
      </dsp:nvSpPr>
      <dsp:spPr>
        <a:xfrm>
          <a:off x="3976908" y="0"/>
          <a:ext cx="2207286" cy="748094"/>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i="0" kern="1200" dirty="0">
              <a:solidFill>
                <a:schemeClr val="tx1"/>
              </a:solidFill>
              <a:latin typeface="Lantinghei SC Demibold" charset="-122"/>
              <a:ea typeface="Lantinghei SC Demibold" charset="-122"/>
              <a:cs typeface="Lantinghei SC Demibold" charset="-122"/>
            </a:rPr>
            <a:t>创建</a:t>
          </a:r>
          <a:r>
            <a:rPr lang="en-US" altLang="zh-CN" sz="1200" b="1" i="0" kern="1200" dirty="0" err="1">
              <a:solidFill>
                <a:schemeClr val="tx1"/>
              </a:solidFill>
              <a:latin typeface="Lantinghei SC Demibold" charset="-122"/>
              <a:ea typeface="Lantinghei SC Demibold" charset="-122"/>
              <a:cs typeface="Lantinghei SC Demibold" charset="-122"/>
            </a:rPr>
            <a:t>CompilationTask</a:t>
          </a:r>
          <a:endParaRPr lang="zh-CN" altLang="en-US" sz="1200" b="1" i="0" kern="1200" dirty="0">
            <a:solidFill>
              <a:schemeClr val="tx1"/>
            </a:solidFill>
            <a:latin typeface="Lantinghei SC Demibold" charset="-122"/>
            <a:ea typeface="Lantinghei SC Demibold" charset="-122"/>
            <a:cs typeface="Lantinghei SC Demibold" charset="-122"/>
          </a:endParaRPr>
        </a:p>
      </dsp:txBody>
      <dsp:txXfrm>
        <a:off x="4350955" y="0"/>
        <a:ext cx="1459192" cy="748094"/>
      </dsp:txXfrm>
    </dsp:sp>
    <dsp:sp modelId="{0DBB973E-228B-964E-84C7-85FCB08E83BA}">
      <dsp:nvSpPr>
        <dsp:cNvPr id="0" name=""/>
        <dsp:cNvSpPr/>
      </dsp:nvSpPr>
      <dsp:spPr>
        <a:xfrm>
          <a:off x="5963466" y="0"/>
          <a:ext cx="2207286" cy="748094"/>
        </a:xfrm>
        <a:prstGeom prst="chevron">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b="1" i="0" kern="1200" dirty="0">
              <a:solidFill>
                <a:schemeClr val="tx1"/>
              </a:solidFill>
              <a:latin typeface="Lantinghei SC Demibold" charset="-122"/>
              <a:ea typeface="Lantinghei SC Demibold" charset="-122"/>
              <a:cs typeface="Lantinghei SC Demibold" charset="-122"/>
            </a:rPr>
            <a:t>执行编译</a:t>
          </a:r>
        </a:p>
      </dsp:txBody>
      <dsp:txXfrm>
        <a:off x="6337513" y="0"/>
        <a:ext cx="1459192" cy="748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0E68B-7C87-0948-8F4B-D06DEF6D0E2A}">
      <dsp:nvSpPr>
        <dsp:cNvPr id="0" name=""/>
        <dsp:cNvSpPr/>
      </dsp:nvSpPr>
      <dsp:spPr>
        <a:xfrm rot="10800000">
          <a:off x="1483" y="0"/>
          <a:ext cx="1999736" cy="783526"/>
        </a:xfrm>
        <a:prstGeom prst="chevron">
          <a:avLst/>
        </a:prstGeom>
        <a:solidFill>
          <a:srgbClr val="0070C0">
            <a:alpha val="82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endParaRPr lang="zh-CN" altLang="en-US" sz="3200" b="1" i="0" kern="1200" spc="0" baseline="0" dirty="0">
            <a:solidFill>
              <a:schemeClr val="tx1"/>
            </a:solidFill>
            <a:latin typeface="Lantinghei SC Demibold" charset="-122"/>
            <a:ea typeface="Lantinghei SC Demibold" charset="-122"/>
            <a:cs typeface="Lantinghei SC Demibold" charset="-122"/>
          </a:endParaRPr>
        </a:p>
      </dsp:txBody>
      <dsp:txXfrm>
        <a:off x="393246" y="0"/>
        <a:ext cx="1216210" cy="783526"/>
      </dsp:txXfrm>
    </dsp:sp>
    <dsp:sp modelId="{C525F686-9C58-2849-A8C9-5894610FE9E9}">
      <dsp:nvSpPr>
        <dsp:cNvPr id="0" name=""/>
        <dsp:cNvSpPr/>
      </dsp:nvSpPr>
      <dsp:spPr>
        <a:xfrm rot="10800000">
          <a:off x="1786896" y="0"/>
          <a:ext cx="1999736" cy="783526"/>
        </a:xfrm>
        <a:prstGeom prst="chevron">
          <a:avLst/>
        </a:prstGeom>
        <a:solidFill>
          <a:srgbClr val="7030A0">
            <a:alpha val="75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endParaRPr lang="zh-CN" altLang="en-US" sz="3200" b="1" i="0" kern="1200">
            <a:latin typeface="Lantinghei SC Demibold" charset="-122"/>
            <a:ea typeface="Lantinghei SC Demibold" charset="-122"/>
            <a:cs typeface="Lantinghei SC Demibold" charset="-122"/>
          </a:endParaRPr>
        </a:p>
      </dsp:txBody>
      <dsp:txXfrm>
        <a:off x="2178659" y="0"/>
        <a:ext cx="1216210" cy="7835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07853-19D9-4B4E-986B-BE479063945B}">
      <dsp:nvSpPr>
        <dsp:cNvPr id="0" name=""/>
        <dsp:cNvSpPr/>
      </dsp:nvSpPr>
      <dsp:spPr>
        <a:xfrm rot="5400000">
          <a:off x="-141700" y="142804"/>
          <a:ext cx="944669" cy="661268"/>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0" i="0" kern="1200" dirty="0">
              <a:latin typeface="Lantinghei SC Extralight" charset="-122"/>
              <a:ea typeface="Lantinghei SC Extralight" charset="-122"/>
              <a:cs typeface="Lantinghei SC Extralight" charset="-122"/>
            </a:rPr>
            <a:t>过滤</a:t>
          </a:r>
        </a:p>
      </dsp:txBody>
      <dsp:txXfrm rot="-5400000">
        <a:off x="1" y="331737"/>
        <a:ext cx="661268" cy="283401"/>
      </dsp:txXfrm>
    </dsp:sp>
    <dsp:sp modelId="{C650F5D8-69CE-EA48-9D9F-27AF4634D6F6}">
      <dsp:nvSpPr>
        <dsp:cNvPr id="0" name=""/>
        <dsp:cNvSpPr/>
      </dsp:nvSpPr>
      <dsp:spPr>
        <a:xfrm rot="5400000">
          <a:off x="3804036" y="-3141663"/>
          <a:ext cx="614035" cy="6899570"/>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b="0" i="0" kern="1200" dirty="0">
              <a:latin typeface="Lantinghei SC Extralight" charset="-122"/>
              <a:ea typeface="Lantinghei SC Extralight" charset="-122"/>
              <a:cs typeface="Lantinghei SC Extralight" charset="-122"/>
            </a:rPr>
            <a:t>语法分析（第三方库</a:t>
          </a:r>
          <a:r>
            <a:rPr lang="en-US" altLang="zh-CN" sz="1100" b="0" i="0" kern="1200" dirty="0">
              <a:latin typeface="Lantinghei SC Extralight" charset="-122"/>
              <a:ea typeface="Lantinghei SC Extralight" charset="-122"/>
              <a:cs typeface="Lantinghei SC Extralight" charset="-122"/>
            </a:rPr>
            <a:t>·</a:t>
          </a:r>
          <a:r>
            <a:rPr lang="en-US" altLang="zh-CN" sz="1100" b="0" i="0" kern="1200" dirty="0" err="1">
              <a:latin typeface="Lantinghei SC Extralight" charset="-122"/>
              <a:ea typeface="Lantinghei SC Extralight" charset="-122"/>
              <a:cs typeface="Lantinghei SC Extralight" charset="-122"/>
            </a:rPr>
            <a:t>JavaParser</a:t>
          </a:r>
          <a:r>
            <a:rPr lang="zh-CN" altLang="en-US" sz="1100" b="0" i="0" kern="1200" dirty="0">
              <a:latin typeface="Lantinghei SC Extralight" charset="-122"/>
              <a:ea typeface="Lantinghei SC Extralight" charset="-122"/>
              <a:cs typeface="Lantinghei SC Extralight" charset="-122"/>
            </a:rPr>
            <a:t>）</a:t>
          </a:r>
        </a:p>
        <a:p>
          <a:pPr marL="57150" lvl="1" indent="-57150" algn="l" defTabSz="488950">
            <a:lnSpc>
              <a:spcPct val="90000"/>
            </a:lnSpc>
            <a:spcBef>
              <a:spcPct val="0"/>
            </a:spcBef>
            <a:spcAft>
              <a:spcPct val="15000"/>
            </a:spcAft>
            <a:buChar char="••"/>
          </a:pPr>
          <a:r>
            <a:rPr lang="zh-CN" altLang="en-US" sz="1100" b="0" i="0" kern="1200" dirty="0">
              <a:latin typeface="Lantinghei SC Extralight" charset="-122"/>
              <a:ea typeface="Lantinghei SC Extralight" charset="-122"/>
              <a:cs typeface="Lantinghei SC Extralight" charset="-122"/>
            </a:rPr>
            <a:t>关键词过滤（</a:t>
          </a:r>
          <a:r>
            <a:rPr lang="zh-CN" altLang="en-US" sz="1100" b="0" i="0" kern="1200" dirty="0" smtClean="0">
              <a:latin typeface="Lantinghei SC Extralight" charset="-122"/>
              <a:ea typeface="Lantinghei SC Extralight" charset="-122"/>
              <a:cs typeface="Lantinghei SC Extralight" charset="-122"/>
            </a:rPr>
            <a:t>正则过滤）</a:t>
          </a:r>
          <a:endParaRPr lang="zh-CN" altLang="en-US" sz="1100" b="0" i="0" kern="1200" dirty="0">
            <a:latin typeface="Lantinghei SC Extralight" charset="-122"/>
            <a:ea typeface="Lantinghei SC Extralight" charset="-122"/>
            <a:cs typeface="Lantinghei SC Extralight" charset="-122"/>
          </a:endParaRPr>
        </a:p>
      </dsp:txBody>
      <dsp:txXfrm rot="-5400000">
        <a:off x="661269" y="31079"/>
        <a:ext cx="6869595" cy="554085"/>
      </dsp:txXfrm>
    </dsp:sp>
    <dsp:sp modelId="{6A412F54-6C15-F349-936D-D5FD726FDC9E}">
      <dsp:nvSpPr>
        <dsp:cNvPr id="0" name=""/>
        <dsp:cNvSpPr/>
      </dsp:nvSpPr>
      <dsp:spPr>
        <a:xfrm rot="5400000">
          <a:off x="-141700" y="935244"/>
          <a:ext cx="944669" cy="661268"/>
        </a:xfrm>
        <a:prstGeom prst="chevron">
          <a:avLst/>
        </a:prstGeom>
        <a:solidFill>
          <a:srgbClr val="FF6600"/>
        </a:solidFill>
        <a:ln w="9525" cap="flat" cmpd="sng" algn="ctr">
          <a:solidFill>
            <a:schemeClr val="accent2">
              <a:hueOff val="1560507"/>
              <a:satOff val="-1946"/>
              <a:lumOff val="45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0" i="0" kern="1200" dirty="0">
              <a:latin typeface="Lantinghei SC Extralight" charset="-122"/>
              <a:ea typeface="Lantinghei SC Extralight" charset="-122"/>
              <a:cs typeface="Lantinghei SC Extralight" charset="-122"/>
            </a:rPr>
            <a:t>运行</a:t>
          </a:r>
        </a:p>
      </dsp:txBody>
      <dsp:txXfrm rot="-5400000">
        <a:off x="1" y="1124177"/>
        <a:ext cx="661268" cy="283401"/>
      </dsp:txXfrm>
    </dsp:sp>
    <dsp:sp modelId="{FD882564-74BC-5B4C-B583-B0B5D8A41827}">
      <dsp:nvSpPr>
        <dsp:cNvPr id="0" name=""/>
        <dsp:cNvSpPr/>
      </dsp:nvSpPr>
      <dsp:spPr>
        <a:xfrm rot="5400000">
          <a:off x="3804036" y="-2349223"/>
          <a:ext cx="614035" cy="6899570"/>
        </a:xfrm>
        <a:prstGeom prst="round2SameRect">
          <a:avLst/>
        </a:prstGeom>
        <a:solidFill>
          <a:schemeClr val="lt1">
            <a:alpha val="90000"/>
            <a:hueOff val="0"/>
            <a:satOff val="0"/>
            <a:lumOff val="0"/>
            <a:alphaOff val="0"/>
          </a:schemeClr>
        </a:solidFill>
        <a:ln w="9525" cap="flat" cmpd="sng" algn="ctr">
          <a:solidFill>
            <a:srgbClr val="FF6600"/>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CN" sz="1100" b="0" i="0" kern="1200" dirty="0">
              <a:latin typeface="Lantinghei SC Extralight" charset="-122"/>
              <a:ea typeface="Lantinghei SC Extralight" charset="-122"/>
              <a:cs typeface="Lantinghei SC Extralight" charset="-122"/>
            </a:rPr>
            <a:t>Java</a:t>
          </a:r>
          <a:r>
            <a:rPr lang="zh-CN" altLang="en-US" sz="1100" b="0" i="0" kern="1200" dirty="0" smtClean="0">
              <a:latin typeface="Lantinghei SC Extralight" charset="-122"/>
              <a:ea typeface="Lantinghei SC Extralight" charset="-122"/>
              <a:cs typeface="Lantinghei SC Extralight" charset="-122"/>
            </a:rPr>
            <a:t>（基于</a:t>
          </a:r>
          <a:r>
            <a:rPr lang="en-US" altLang="zh-CN" sz="1100" b="0" i="0" kern="1200" dirty="0" smtClean="0">
              <a:latin typeface="Lantinghei SC Extralight" charset="-122"/>
              <a:ea typeface="Lantinghei SC Extralight" charset="-122"/>
              <a:cs typeface="Lantinghei SC Extralight" charset="-122"/>
            </a:rPr>
            <a:t>Java</a:t>
          </a:r>
          <a:r>
            <a:rPr lang="zh-CN" altLang="en-US" sz="1100" b="0" i="0" kern="1200" dirty="0" smtClean="0">
              <a:latin typeface="Lantinghei SC Extralight" charset="-122"/>
              <a:ea typeface="Lantinghei SC Extralight" charset="-122"/>
              <a:cs typeface="Lantinghei SC Extralight" charset="-122"/>
            </a:rPr>
            <a:t>本身</a:t>
          </a:r>
          <a:r>
            <a:rPr lang="en-US" altLang="zh-CN" sz="1100" b="0" i="0" kern="1200" dirty="0" smtClean="0">
              <a:latin typeface="Lantinghei SC Extralight" charset="-122"/>
              <a:ea typeface="Lantinghei SC Extralight" charset="-122"/>
              <a:cs typeface="Lantinghei SC Extralight" charset="-122"/>
            </a:rPr>
            <a:t>Security</a:t>
          </a:r>
          <a:r>
            <a:rPr lang="zh-CN" altLang="en-US" sz="1100" b="0" i="0" kern="1200" dirty="0" smtClean="0">
              <a:latin typeface="Lantinghei SC Extralight" charset="-122"/>
              <a:ea typeface="Lantinghei SC Extralight" charset="-122"/>
              <a:cs typeface="Lantinghei SC Extralight" charset="-122"/>
            </a:rPr>
            <a:t> </a:t>
          </a:r>
          <a:r>
            <a:rPr lang="en-US" altLang="zh-CN" sz="1100" b="0" i="0" kern="1200" dirty="0" smtClean="0">
              <a:latin typeface="Lantinghei SC Extralight" charset="-122"/>
              <a:ea typeface="Lantinghei SC Extralight" charset="-122"/>
              <a:cs typeface="Lantinghei SC Extralight" charset="-122"/>
            </a:rPr>
            <a:t>Manager</a:t>
          </a:r>
          <a:r>
            <a:rPr lang="zh-CN" altLang="en-US" sz="1100" b="0" i="0" kern="1200" dirty="0" smtClean="0">
              <a:latin typeface="Lantinghei SC Extralight" charset="-122"/>
              <a:ea typeface="Lantinghei SC Extralight" charset="-122"/>
              <a:cs typeface="Lantinghei SC Extralight" charset="-122"/>
            </a:rPr>
            <a:t>，保证</a:t>
          </a:r>
          <a:r>
            <a:rPr lang="en-US" altLang="zh-CN" sz="1100" b="0" i="0" kern="1200" dirty="0" smtClean="0">
              <a:latin typeface="Lantinghei SC Extralight" charset="-122"/>
              <a:ea typeface="Lantinghei SC Extralight" charset="-122"/>
              <a:cs typeface="Lantinghei SC Extralight" charset="-122"/>
            </a:rPr>
            <a:t>Java</a:t>
          </a:r>
          <a:r>
            <a:rPr lang="zh-CN" altLang="en-US" sz="1100" b="0" i="0" kern="1200" dirty="0" smtClean="0">
              <a:latin typeface="Lantinghei SC Extralight" charset="-122"/>
              <a:ea typeface="Lantinghei SC Extralight" charset="-122"/>
              <a:cs typeface="Lantinghei SC Extralight" charset="-122"/>
            </a:rPr>
            <a:t>策略执行时的权限安全）</a:t>
          </a:r>
          <a:endParaRPr lang="zh-CN" altLang="en-US" sz="1100" b="0" i="0" kern="1200" dirty="0">
            <a:latin typeface="Lantinghei SC Extralight" charset="-122"/>
            <a:ea typeface="Lantinghei SC Extralight" charset="-122"/>
            <a:cs typeface="Lantinghei SC Extralight" charset="-122"/>
          </a:endParaRPr>
        </a:p>
      </dsp:txBody>
      <dsp:txXfrm rot="-5400000">
        <a:off x="661269" y="823519"/>
        <a:ext cx="6869595" cy="554085"/>
      </dsp:txXfrm>
    </dsp:sp>
    <dsp:sp modelId="{A0D495E0-E40A-0B44-9E6B-7491BF4917CF}">
      <dsp:nvSpPr>
        <dsp:cNvPr id="0" name=""/>
        <dsp:cNvSpPr/>
      </dsp:nvSpPr>
      <dsp:spPr>
        <a:xfrm rot="5400000">
          <a:off x="-141700" y="1727685"/>
          <a:ext cx="944669" cy="661268"/>
        </a:xfrm>
        <a:prstGeom prst="chevron">
          <a:avLst/>
        </a:prstGeom>
        <a:solidFill>
          <a:srgbClr val="00B0F0"/>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0" i="0" kern="1200" dirty="0">
              <a:latin typeface="Lantinghei SC Extralight" charset="-122"/>
              <a:ea typeface="Lantinghei SC Extralight" charset="-122"/>
              <a:cs typeface="Lantinghei SC Extralight" charset="-122"/>
            </a:rPr>
            <a:t>沙箱</a:t>
          </a:r>
        </a:p>
      </dsp:txBody>
      <dsp:txXfrm rot="-5400000">
        <a:off x="1" y="1916618"/>
        <a:ext cx="661268" cy="283401"/>
      </dsp:txXfrm>
    </dsp:sp>
    <dsp:sp modelId="{50911482-8964-B94D-A6B1-EE09E3AAB57A}">
      <dsp:nvSpPr>
        <dsp:cNvPr id="0" name=""/>
        <dsp:cNvSpPr/>
      </dsp:nvSpPr>
      <dsp:spPr>
        <a:xfrm rot="5400000">
          <a:off x="3804036" y="-1556782"/>
          <a:ext cx="614035" cy="6899570"/>
        </a:xfrm>
        <a:prstGeom prst="round2SameRect">
          <a:avLst/>
        </a:prstGeom>
        <a:solidFill>
          <a:schemeClr val="lt1">
            <a:alpha val="90000"/>
            <a:hueOff val="0"/>
            <a:satOff val="0"/>
            <a:lumOff val="0"/>
            <a:alphaOff val="0"/>
          </a:schemeClr>
        </a:solidFill>
        <a:ln w="9525" cap="flat" cmpd="sng" algn="ctr">
          <a:solidFill>
            <a:srgbClr val="3399FF"/>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CN" sz="1100" b="0" i="0" kern="1200" dirty="0">
              <a:latin typeface="Lantinghei SC Extralight" charset="-122"/>
              <a:ea typeface="Lantinghei SC Extralight" charset="-122"/>
              <a:cs typeface="Lantinghei SC Extralight" charset="-122"/>
            </a:rPr>
            <a:t>Linux</a:t>
          </a:r>
          <a:r>
            <a:rPr lang="zh-CN" altLang="en-US" sz="1100" b="0" i="0" kern="1200" dirty="0">
              <a:latin typeface="Lantinghei SC Extralight" charset="-122"/>
              <a:ea typeface="Lantinghei SC Extralight" charset="-122"/>
              <a:cs typeface="Lantinghei SC Extralight" charset="-122"/>
            </a:rPr>
            <a:t>底层</a:t>
          </a:r>
          <a:r>
            <a:rPr lang="zh-CN" altLang="en-US" sz="1100" b="0" i="0" kern="1200" dirty="0" smtClean="0">
              <a:latin typeface="Lantinghei SC Extralight" charset="-122"/>
              <a:ea typeface="Lantinghei SC Extralight" charset="-122"/>
              <a:cs typeface="Lantinghei SC Extralight" charset="-122"/>
            </a:rPr>
            <a:t>支持（运维团队支持，隔离量化系统环境与操作系统环境）</a:t>
          </a:r>
          <a:endParaRPr lang="zh-CN" altLang="en-US" sz="1100" b="0" i="0" kern="1200" dirty="0">
            <a:latin typeface="Lantinghei SC Extralight" charset="-122"/>
            <a:ea typeface="Lantinghei SC Extralight" charset="-122"/>
            <a:cs typeface="Lantinghei SC Extralight" charset="-122"/>
          </a:endParaRPr>
        </a:p>
      </dsp:txBody>
      <dsp:txXfrm rot="-5400000">
        <a:off x="661269" y="1615960"/>
        <a:ext cx="6869595" cy="554085"/>
      </dsp:txXfrm>
    </dsp:sp>
    <dsp:sp modelId="{60472117-460A-C64F-8764-3D7D6F85E2A0}">
      <dsp:nvSpPr>
        <dsp:cNvPr id="0" name=""/>
        <dsp:cNvSpPr/>
      </dsp:nvSpPr>
      <dsp:spPr>
        <a:xfrm rot="5400000">
          <a:off x="-141700" y="2520125"/>
          <a:ext cx="944669" cy="661268"/>
        </a:xfrm>
        <a:prstGeom prst="chevron">
          <a:avLst/>
        </a:prstGeom>
        <a:solidFill>
          <a:srgbClr val="92D050"/>
        </a:solidFill>
        <a:ln w="9525" cap="flat" cmpd="sng" algn="ctr">
          <a:solidFill>
            <a:schemeClr val="accent2">
              <a:hueOff val="4681520"/>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0" i="0" kern="1200" dirty="0">
              <a:latin typeface="Lantinghei SC Extralight" charset="-122"/>
              <a:ea typeface="Lantinghei SC Extralight" charset="-122"/>
              <a:cs typeface="Lantinghei SC Extralight" charset="-122"/>
            </a:rPr>
            <a:t>网络</a:t>
          </a:r>
        </a:p>
      </dsp:txBody>
      <dsp:txXfrm rot="-5400000">
        <a:off x="1" y="2709058"/>
        <a:ext cx="661268" cy="283401"/>
      </dsp:txXfrm>
    </dsp:sp>
    <dsp:sp modelId="{415F03D3-0B21-014C-ACDF-F23FF23923F2}">
      <dsp:nvSpPr>
        <dsp:cNvPr id="0" name=""/>
        <dsp:cNvSpPr/>
      </dsp:nvSpPr>
      <dsp:spPr>
        <a:xfrm rot="5400000">
          <a:off x="3804036" y="-764342"/>
          <a:ext cx="614035" cy="6899570"/>
        </a:xfrm>
        <a:prstGeom prst="round2SameRect">
          <a:avLst/>
        </a:prstGeom>
        <a:solidFill>
          <a:schemeClr val="bg1">
            <a:alpha val="90000"/>
          </a:schemeClr>
        </a:solidFill>
        <a:ln w="9525"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b="0" i="0" kern="1200" dirty="0">
              <a:latin typeface="Lantinghei SC Extralight" charset="-122"/>
              <a:ea typeface="Lantinghei SC Extralight" charset="-122"/>
              <a:cs typeface="Lantinghei SC Extralight" charset="-122"/>
            </a:rPr>
            <a:t>防火墙</a:t>
          </a:r>
          <a:r>
            <a:rPr lang="zh-CN" altLang="en-US" sz="1100" b="0" i="0" kern="1200" dirty="0" smtClean="0">
              <a:latin typeface="Lantinghei SC Extralight" charset="-122"/>
              <a:ea typeface="Lantinghei SC Extralight" charset="-122"/>
              <a:cs typeface="Lantinghei SC Extralight" charset="-122"/>
            </a:rPr>
            <a:t>（运维团队支持，隔离量化</a:t>
          </a:r>
          <a:r>
            <a:rPr lang="zh-CN" altLang="en-US" sz="1100" b="0" i="0" kern="1200" dirty="0">
              <a:latin typeface="Lantinghei SC Extralight" charset="-122"/>
              <a:ea typeface="Lantinghei SC Extralight" charset="-122"/>
              <a:cs typeface="Lantinghei SC Extralight" charset="-122"/>
            </a:rPr>
            <a:t>核心服务与其他服务器）</a:t>
          </a:r>
        </a:p>
      </dsp:txBody>
      <dsp:txXfrm rot="-5400000">
        <a:off x="661269" y="2408400"/>
        <a:ext cx="6869595" cy="5540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2C48F-B521-7549-9730-1F73337584A9}">
      <dsp:nvSpPr>
        <dsp:cNvPr id="0" name=""/>
        <dsp:cNvSpPr/>
      </dsp:nvSpPr>
      <dsp:spPr>
        <a:xfrm rot="16200000">
          <a:off x="1008112" y="-1008112"/>
          <a:ext cx="1872208" cy="3888432"/>
        </a:xfrm>
        <a:prstGeom prst="round1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zh-CN" altLang="en-US" sz="2900" kern="1200" dirty="0" smtClean="0">
              <a:latin typeface="Lantinghei SC Demibold" charset="-122"/>
              <a:ea typeface="Lantinghei SC Demibold" charset="-122"/>
              <a:cs typeface="Lantinghei SC Demibold" charset="-122"/>
            </a:rPr>
            <a:t>方法监控</a:t>
          </a:r>
          <a:endParaRPr lang="zh-CN" altLang="en-US" sz="2900" kern="1200" dirty="0">
            <a:latin typeface="Lantinghei SC Demibold" charset="-122"/>
            <a:ea typeface="Lantinghei SC Demibold" charset="-122"/>
            <a:cs typeface="Lantinghei SC Demibold" charset="-122"/>
          </a:endParaRPr>
        </a:p>
      </dsp:txBody>
      <dsp:txXfrm rot="5400000">
        <a:off x="0" y="0"/>
        <a:ext cx="3888432" cy="1404156"/>
      </dsp:txXfrm>
    </dsp:sp>
    <dsp:sp modelId="{CC251CB7-9C83-1941-A326-BE08D12D099F}">
      <dsp:nvSpPr>
        <dsp:cNvPr id="0" name=""/>
        <dsp:cNvSpPr/>
      </dsp:nvSpPr>
      <dsp:spPr>
        <a:xfrm>
          <a:off x="3888432" y="0"/>
          <a:ext cx="3888432" cy="1872208"/>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altLang="zh-CN" sz="2900" kern="1200" dirty="0" smtClean="0">
              <a:latin typeface="Lantinghei SC Demibold" charset="-122"/>
              <a:ea typeface="Lantinghei SC Demibold" charset="-122"/>
              <a:cs typeface="Lantinghei SC Demibold" charset="-122"/>
            </a:rPr>
            <a:t>JVM</a:t>
          </a:r>
          <a:r>
            <a:rPr lang="zh-CN" altLang="en-US" sz="2900" kern="1200" dirty="0" smtClean="0">
              <a:latin typeface="Lantinghei SC Demibold" charset="-122"/>
              <a:ea typeface="Lantinghei SC Demibold" charset="-122"/>
              <a:cs typeface="Lantinghei SC Demibold" charset="-122"/>
            </a:rPr>
            <a:t>监控</a:t>
          </a:r>
          <a:endParaRPr lang="zh-CN" altLang="en-US" sz="2900" kern="1200" dirty="0">
            <a:latin typeface="Lantinghei SC Demibold" charset="-122"/>
            <a:ea typeface="Lantinghei SC Demibold" charset="-122"/>
            <a:cs typeface="Lantinghei SC Demibold" charset="-122"/>
          </a:endParaRPr>
        </a:p>
      </dsp:txBody>
      <dsp:txXfrm>
        <a:off x="3888432" y="0"/>
        <a:ext cx="3888432" cy="1404156"/>
      </dsp:txXfrm>
    </dsp:sp>
    <dsp:sp modelId="{63E66476-2776-A54E-946B-9B0FC7E7C6E3}">
      <dsp:nvSpPr>
        <dsp:cNvPr id="0" name=""/>
        <dsp:cNvSpPr/>
      </dsp:nvSpPr>
      <dsp:spPr>
        <a:xfrm rot="10800000">
          <a:off x="0" y="1872208"/>
          <a:ext cx="3888432" cy="1872208"/>
        </a:xfrm>
        <a:prstGeom prst="round1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altLang="zh-CN" sz="2900" kern="1200" dirty="0" smtClean="0">
              <a:latin typeface="Lantinghei SC Demibold" charset="-122"/>
              <a:ea typeface="Lantinghei SC Demibold" charset="-122"/>
              <a:cs typeface="Lantinghei SC Demibold" charset="-122"/>
            </a:rPr>
            <a:t>URL\</a:t>
          </a:r>
          <a:r>
            <a:rPr lang="zh-CN" altLang="en-US" sz="2900" kern="1200" dirty="0" smtClean="0">
              <a:latin typeface="Lantinghei SC Demibold" charset="-122"/>
              <a:ea typeface="Lantinghei SC Demibold" charset="-122"/>
              <a:cs typeface="Lantinghei SC Demibold" charset="-122"/>
            </a:rPr>
            <a:t>端口</a:t>
          </a:r>
          <a:r>
            <a:rPr lang="en-US" altLang="zh-CN" sz="2900" kern="1200" dirty="0" smtClean="0">
              <a:latin typeface="Lantinghei SC Demibold" charset="-122"/>
              <a:ea typeface="Lantinghei SC Demibold" charset="-122"/>
              <a:cs typeface="Lantinghei SC Demibold" charset="-122"/>
            </a:rPr>
            <a:t>\</a:t>
          </a:r>
          <a:r>
            <a:rPr lang="zh-CN" altLang="en-US" sz="2900" kern="1200" dirty="0" smtClean="0">
              <a:latin typeface="Lantinghei SC Demibold" charset="-122"/>
              <a:ea typeface="Lantinghei SC Demibold" charset="-122"/>
              <a:cs typeface="Lantinghei SC Demibold" charset="-122"/>
            </a:rPr>
            <a:t>流量</a:t>
          </a:r>
          <a:endParaRPr lang="zh-CN" altLang="en-US" sz="2900" kern="1200" dirty="0">
            <a:latin typeface="Lantinghei SC Demibold" charset="-122"/>
            <a:ea typeface="Lantinghei SC Demibold" charset="-122"/>
            <a:cs typeface="Lantinghei SC Demibold" charset="-122"/>
          </a:endParaRPr>
        </a:p>
      </dsp:txBody>
      <dsp:txXfrm rot="10800000">
        <a:off x="0" y="2340260"/>
        <a:ext cx="3888432" cy="1404156"/>
      </dsp:txXfrm>
    </dsp:sp>
    <dsp:sp modelId="{A6399D1B-05C8-7549-95BB-2340256D4380}">
      <dsp:nvSpPr>
        <dsp:cNvPr id="0" name=""/>
        <dsp:cNvSpPr/>
      </dsp:nvSpPr>
      <dsp:spPr>
        <a:xfrm rot="5400000">
          <a:off x="4896544" y="864096"/>
          <a:ext cx="1872208" cy="3888432"/>
        </a:xfrm>
        <a:prstGeom prst="round1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zh-CN" altLang="en-US" sz="2900" kern="1200" dirty="0" smtClean="0">
              <a:latin typeface="Lantinghei SC Demibold" charset="-122"/>
              <a:ea typeface="Lantinghei SC Demibold" charset="-122"/>
              <a:cs typeface="Lantinghei SC Demibold" charset="-122"/>
            </a:rPr>
            <a:t>自定义监控</a:t>
          </a:r>
          <a:endParaRPr lang="zh-CN" altLang="en-US" sz="2900" kern="1200" dirty="0">
            <a:latin typeface="Lantinghei SC Demibold" charset="-122"/>
            <a:ea typeface="Lantinghei SC Demibold" charset="-122"/>
            <a:cs typeface="Lantinghei SC Demibold" charset="-122"/>
          </a:endParaRPr>
        </a:p>
      </dsp:txBody>
      <dsp:txXfrm rot="-5400000">
        <a:off x="3888431" y="2340260"/>
        <a:ext cx="3888432" cy="1404156"/>
      </dsp:txXfrm>
    </dsp:sp>
    <dsp:sp modelId="{913D07FF-2E47-2541-A8B3-E0889F898CD3}">
      <dsp:nvSpPr>
        <dsp:cNvPr id="0" name=""/>
        <dsp:cNvSpPr/>
      </dsp:nvSpPr>
      <dsp:spPr>
        <a:xfrm>
          <a:off x="2721902" y="1404156"/>
          <a:ext cx="2333059" cy="936104"/>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latin typeface="Lantinghei SC Demibold" charset="-122"/>
              <a:ea typeface="Lantinghei SC Demibold" charset="-122"/>
              <a:cs typeface="Lantinghei SC Demibold" charset="-122"/>
            </a:rPr>
            <a:t>UMP</a:t>
          </a:r>
          <a:endParaRPr lang="zh-CN" altLang="en-US" sz="2900" kern="1200" dirty="0">
            <a:latin typeface="Lantinghei SC Demibold" charset="-122"/>
            <a:ea typeface="Lantinghei SC Demibold" charset="-122"/>
            <a:cs typeface="Lantinghei SC Demibold" charset="-122"/>
          </a:endParaRPr>
        </a:p>
      </dsp:txBody>
      <dsp:txXfrm>
        <a:off x="2767599" y="1449853"/>
        <a:ext cx="2241665" cy="8447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3A564-395A-42D0-943B-580BD6791132}">
      <dsp:nvSpPr>
        <dsp:cNvPr id="0" name=""/>
        <dsp:cNvSpPr/>
      </dsp:nvSpPr>
      <dsp:spPr>
        <a:xfrm>
          <a:off x="0" y="557008"/>
          <a:ext cx="8147248" cy="1117164"/>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2317" tIns="583184" rIns="632317" bIns="170688"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smtClean="0"/>
            <a:t>根据平台提供接口编写</a:t>
          </a:r>
          <a:r>
            <a:rPr lang="en-US" altLang="zh-CN" sz="2400" kern="1200" dirty="0" smtClean="0"/>
            <a:t>Java</a:t>
          </a:r>
          <a:r>
            <a:rPr lang="zh-CN" altLang="en-US" sz="2400" kern="1200" dirty="0" smtClean="0"/>
            <a:t>策略</a:t>
          </a:r>
          <a:endParaRPr lang="zh-CN" altLang="en-US" sz="2400" kern="1200" dirty="0"/>
        </a:p>
      </dsp:txBody>
      <dsp:txXfrm>
        <a:off x="0" y="557008"/>
        <a:ext cx="8147248" cy="1117164"/>
      </dsp:txXfrm>
    </dsp:sp>
    <dsp:sp modelId="{B25D3440-C553-448F-880C-1F2699799125}">
      <dsp:nvSpPr>
        <dsp:cNvPr id="0" name=""/>
        <dsp:cNvSpPr/>
      </dsp:nvSpPr>
      <dsp:spPr>
        <a:xfrm>
          <a:off x="366679" y="159904"/>
          <a:ext cx="5703073" cy="684467"/>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563" tIns="0" rIns="215563" bIns="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Agency FB" charset="0"/>
              <a:ea typeface="微软雅黑" charset="-122"/>
            </a:rPr>
            <a:t>Java API</a:t>
          </a:r>
          <a:endParaRPr lang="zh-CN" altLang="en-US" sz="2800" kern="1200" dirty="0"/>
        </a:p>
      </dsp:txBody>
      <dsp:txXfrm>
        <a:off x="400092" y="193317"/>
        <a:ext cx="5636247" cy="617641"/>
      </dsp:txXfrm>
    </dsp:sp>
    <dsp:sp modelId="{078FBCBF-16CC-4925-BD42-353DAE3331D9}">
      <dsp:nvSpPr>
        <dsp:cNvPr id="0" name=""/>
        <dsp:cNvSpPr/>
      </dsp:nvSpPr>
      <dsp:spPr>
        <a:xfrm>
          <a:off x="0" y="2213200"/>
          <a:ext cx="8147248" cy="1243187"/>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2317" tIns="583184" rIns="632317"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smtClean="0"/>
            <a:t>根据平台提供接口编写</a:t>
          </a:r>
          <a:r>
            <a:rPr lang="en-US" altLang="zh-CN" sz="2800" kern="1200" dirty="0" smtClean="0"/>
            <a:t>Python</a:t>
          </a:r>
          <a:r>
            <a:rPr lang="zh-CN" altLang="en-US" sz="2800" kern="1200" dirty="0" smtClean="0"/>
            <a:t>策略</a:t>
          </a:r>
          <a:endParaRPr lang="zh-CN" altLang="en-US" sz="2800" kern="1200" dirty="0"/>
        </a:p>
      </dsp:txBody>
      <dsp:txXfrm>
        <a:off x="0" y="2213200"/>
        <a:ext cx="8147248" cy="1243187"/>
      </dsp:txXfrm>
    </dsp:sp>
    <dsp:sp modelId="{9F265426-FFC5-40AE-BD40-80F6379A5137}">
      <dsp:nvSpPr>
        <dsp:cNvPr id="0" name=""/>
        <dsp:cNvSpPr/>
      </dsp:nvSpPr>
      <dsp:spPr>
        <a:xfrm>
          <a:off x="366679" y="1853160"/>
          <a:ext cx="5703073" cy="67201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563" tIns="0" rIns="215563" bIns="0" numCol="1" spcCol="1270" anchor="ctr" anchorCtr="0">
          <a:noAutofit/>
        </a:bodyPr>
        <a:lstStyle/>
        <a:p>
          <a:pPr lvl="0" algn="l" defTabSz="1244600">
            <a:lnSpc>
              <a:spcPct val="90000"/>
            </a:lnSpc>
            <a:spcBef>
              <a:spcPct val="0"/>
            </a:spcBef>
            <a:spcAft>
              <a:spcPct val="35000"/>
            </a:spcAft>
          </a:pPr>
          <a:r>
            <a:rPr lang="en-US" altLang="zh-CN" sz="2800" b="1" kern="1200" smtClean="0">
              <a:latin typeface="Agency FB" charset="0"/>
              <a:ea typeface="微软雅黑" charset="-122"/>
            </a:rPr>
            <a:t>Python API</a:t>
          </a:r>
          <a:endParaRPr lang="zh-CN" altLang="en-US" sz="2800" kern="1200" dirty="0"/>
        </a:p>
      </dsp:txBody>
      <dsp:txXfrm>
        <a:off x="399484" y="1885965"/>
        <a:ext cx="5637463" cy="6064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defRPr>
            </a:lvl1pPr>
          </a:lstStyle>
          <a:p>
            <a:pPr>
              <a:defRPr/>
            </a:pPr>
            <a:fld id="{5BA5761E-8B7E-461D-B52C-51740C33155B}" type="datetimeFigureOut">
              <a:rPr lang="zh-CN" altLang="en-US"/>
              <a:pPr>
                <a:defRPr/>
              </a:pPr>
              <a:t>16/7/15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784F46F-3A79-4D95-A018-1F6F27D7804B}" type="slidenum">
              <a:rPr lang="zh-CN" altLang="en-US"/>
              <a:pPr>
                <a:defRPr/>
              </a:pPr>
              <a:t>‹#›</a:t>
            </a:fld>
            <a:endParaRPr lang="zh-CN" altLang="en-US"/>
          </a:p>
        </p:txBody>
      </p:sp>
    </p:spTree>
    <p:extLst>
      <p:ext uri="{BB962C8B-B14F-4D97-AF65-F5344CB8AC3E}">
        <p14:creationId xmlns:p14="http://schemas.microsoft.com/office/powerpoint/2010/main" val="1955918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baike.baidu.com/subview/369734/8035964.ht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ED31EF35-26E1-4084-862A-BFF4DD7834DB}" type="slidenum">
              <a:rPr kumimoji="0" lang="zh-CN" altLang="en-US"/>
              <a:pPr>
                <a:spcBef>
                  <a:spcPct val="0"/>
                </a:spcBef>
              </a:pPr>
              <a:t>1</a:t>
            </a:fld>
            <a:endParaRPr kumimoji="0" lang="zh-CN" altLang="en-US"/>
          </a:p>
        </p:txBody>
      </p:sp>
    </p:spTree>
    <p:extLst>
      <p:ext uri="{BB962C8B-B14F-4D97-AF65-F5344CB8AC3E}">
        <p14:creationId xmlns:p14="http://schemas.microsoft.com/office/powerpoint/2010/main" val="225534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17</a:t>
            </a:fld>
            <a:endParaRPr lang="en-US" altLang="zh-CN" sz="1200"/>
          </a:p>
        </p:txBody>
      </p:sp>
    </p:spTree>
    <p:extLst>
      <p:ext uri="{BB962C8B-B14F-4D97-AF65-F5344CB8AC3E}">
        <p14:creationId xmlns:p14="http://schemas.microsoft.com/office/powerpoint/2010/main" val="81082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normAutofit/>
          </a:bodyPr>
          <a:lstStyle/>
          <a:p>
            <a:r>
              <a:rPr kumimoji="1" lang="zh-CN" altLang="en-US" dirty="0"/>
              <a:t>遇到等坑：低版本的</a:t>
            </a:r>
            <a:r>
              <a:rPr kumimoji="1" lang="en-US" altLang="zh-CN" dirty="0" smtClean="0"/>
              <a:t>Tomcat</a:t>
            </a:r>
            <a:r>
              <a:rPr kumimoji="1" lang="zh-CN" altLang="en-US" dirty="0" smtClean="0"/>
              <a:t>（</a:t>
            </a:r>
            <a:r>
              <a:rPr kumimoji="1" lang="en-US" altLang="zh-CN" sz="1200" b="1" i="0" kern="1200" dirty="0" smtClean="0">
                <a:solidFill>
                  <a:schemeClr val="tx1"/>
                </a:solidFill>
                <a:effectLst/>
                <a:latin typeface="+mn-lt"/>
                <a:ea typeface="+mn-ea"/>
                <a:cs typeface="宋体" charset="0"/>
              </a:rPr>
              <a:t>Tomcat 7.0.27</a:t>
            </a:r>
            <a:r>
              <a:rPr kumimoji="1" lang="zh-CN" altLang="en-US" sz="1200" b="1" i="0" kern="1200" dirty="0" smtClean="0">
                <a:solidFill>
                  <a:schemeClr val="tx1"/>
                </a:solidFill>
                <a:effectLst/>
                <a:latin typeface="+mn-lt"/>
                <a:ea typeface="+mn-ea"/>
                <a:cs typeface="宋体" charset="0"/>
              </a:rPr>
              <a:t>开始支持</a:t>
            </a:r>
            <a:r>
              <a:rPr kumimoji="1" lang="en-US" altLang="zh-CN" sz="1200" b="1" i="0" kern="1200" dirty="0" err="1" smtClean="0">
                <a:solidFill>
                  <a:schemeClr val="tx1"/>
                </a:solidFill>
                <a:effectLst/>
                <a:latin typeface="+mn-lt"/>
                <a:ea typeface="+mn-ea"/>
                <a:cs typeface="宋体" charset="0"/>
              </a:rPr>
              <a:t>WebSocket</a:t>
            </a:r>
            <a:r>
              <a:rPr kumimoji="1" lang="zh-CN" altLang="en-US" sz="1200" b="1" i="0" kern="1200" dirty="0" smtClean="0">
                <a:solidFill>
                  <a:schemeClr val="tx1"/>
                </a:solidFill>
                <a:effectLst/>
                <a:latin typeface="+mn-lt"/>
                <a:ea typeface="+mn-ea"/>
                <a:cs typeface="宋体" charset="0"/>
              </a:rPr>
              <a:t>服务），</a:t>
            </a:r>
            <a:r>
              <a:rPr kumimoji="1" lang="en-US" altLang="zh-CN" dirty="0" smtClean="0"/>
              <a:t>Nginx</a:t>
            </a:r>
            <a:r>
              <a:rPr kumimoji="1" lang="zh-CN" altLang="en-US" dirty="0"/>
              <a:t>都不</a:t>
            </a:r>
            <a:r>
              <a:rPr kumimoji="1" lang="zh-CN" altLang="en-US" dirty="0" smtClean="0"/>
              <a:t>支持</a:t>
            </a:r>
            <a:endParaRPr kumimoji="1" lang="en-US" altLang="zh-CN"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18</a:t>
            </a:fld>
            <a:endParaRPr lang="en-US" altLang="zh-CN" sz="1200"/>
          </a:p>
        </p:txBody>
      </p:sp>
    </p:spTree>
    <p:extLst>
      <p:ext uri="{BB962C8B-B14F-4D97-AF65-F5344CB8AC3E}">
        <p14:creationId xmlns:p14="http://schemas.microsoft.com/office/powerpoint/2010/main" val="3840634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smtClean="0"/>
              <a:t>JSF</a:t>
            </a:r>
            <a:r>
              <a:rPr kumimoji="1" lang="zh-CN" altLang="en-US" dirty="0" smtClean="0"/>
              <a:t>负载：</a:t>
            </a:r>
            <a:r>
              <a:rPr kumimoji="1" lang="en-US" altLang="zh-CN" dirty="0" smtClean="0"/>
              <a:t>Core</a:t>
            </a:r>
            <a:r>
              <a:rPr kumimoji="1" lang="zh-CN" altLang="en-US" dirty="0" smtClean="0"/>
              <a:t>每接受一个任务，会计算本机权重，更新到</a:t>
            </a:r>
            <a:r>
              <a:rPr kumimoji="1" lang="en-US" altLang="zh-CN" dirty="0" smtClean="0"/>
              <a:t>DB</a:t>
            </a:r>
            <a:r>
              <a:rPr kumimoji="1" lang="zh-CN" altLang="en-US" dirty="0" smtClean="0"/>
              <a:t>，定时程序每</a:t>
            </a:r>
            <a:r>
              <a:rPr kumimoji="1" lang="en-US" altLang="zh-CN" dirty="0" smtClean="0"/>
              <a:t>10</a:t>
            </a:r>
            <a:r>
              <a:rPr kumimoji="1" lang="zh-CN" altLang="en-US" dirty="0" smtClean="0"/>
              <a:t>秒将各机器权重跟新到</a:t>
            </a:r>
            <a:r>
              <a:rPr kumimoji="1" lang="en-US" altLang="zh-CN" dirty="0" smtClean="0"/>
              <a:t>JSF</a:t>
            </a:r>
            <a:r>
              <a:rPr kumimoji="1" lang="zh-CN" altLang="en-US" smtClean="0"/>
              <a:t>服务。</a:t>
            </a:r>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19</a:t>
            </a:fld>
            <a:endParaRPr lang="zh-CN" altLang="en-US"/>
          </a:p>
        </p:txBody>
      </p:sp>
    </p:spTree>
    <p:extLst>
      <p:ext uri="{BB962C8B-B14F-4D97-AF65-F5344CB8AC3E}">
        <p14:creationId xmlns:p14="http://schemas.microsoft.com/office/powerpoint/2010/main" val="1144773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20</a:t>
            </a:fld>
            <a:endParaRPr lang="en-US" altLang="zh-CN" sz="1200"/>
          </a:p>
        </p:txBody>
      </p:sp>
    </p:spTree>
    <p:extLst>
      <p:ext uri="{BB962C8B-B14F-4D97-AF65-F5344CB8AC3E}">
        <p14:creationId xmlns:p14="http://schemas.microsoft.com/office/powerpoint/2010/main" val="267676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a:t>使用</a:t>
            </a:r>
            <a:r>
              <a:rPr lang="en-US" altLang="zh-CN" dirty="0" err="1"/>
              <a:t>javaCompiler</a:t>
            </a:r>
            <a:r>
              <a:rPr lang="en-US" altLang="zh-CN" dirty="0"/>
              <a:t> </a:t>
            </a:r>
            <a:r>
              <a:rPr lang="zh-CN" altLang="en-US" dirty="0"/>
              <a:t>是最容易的方法。这种方法能非常好地工作</a:t>
            </a:r>
            <a:r>
              <a:rPr lang="en-US" altLang="zh-CN" dirty="0"/>
              <a:t>,</a:t>
            </a:r>
            <a:r>
              <a:rPr lang="zh-CN" altLang="en-US" dirty="0"/>
              <a:t>但他确不 能更有效地得到我们所需要的信息</a:t>
            </a:r>
            <a:r>
              <a:rPr lang="en-US" altLang="zh-CN" dirty="0"/>
              <a:t>,</a:t>
            </a:r>
            <a:r>
              <a:rPr lang="zh-CN" altLang="en-US" dirty="0"/>
              <a:t>如标准的输入、输出信息。</a:t>
            </a:r>
          </a:p>
          <a:p>
            <a:endParaRPr lang="en-US" altLang="zh-CN" dirty="0"/>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dirty="0"/>
              <a:t>Java SE6 </a:t>
            </a:r>
            <a:r>
              <a:rPr lang="zh-CN" altLang="en-US" dirty="0"/>
              <a:t>中最佳的方法是使 用 </a:t>
            </a:r>
            <a:r>
              <a:rPr lang="en-US" altLang="zh-CN" dirty="0" err="1"/>
              <a:t>StandardJavaFileManager</a:t>
            </a:r>
            <a:r>
              <a:rPr lang="en-US" altLang="zh-CN" dirty="0"/>
              <a:t> </a:t>
            </a:r>
            <a:r>
              <a:rPr lang="zh-CN" altLang="en-US" dirty="0"/>
              <a:t>类。这个类能非常好地控制输入、输出</a:t>
            </a:r>
            <a:r>
              <a:rPr lang="en-US" altLang="zh-CN" dirty="0"/>
              <a:t>,</a:t>
            </a:r>
            <a:r>
              <a:rPr lang="zh-CN" altLang="en-US" dirty="0"/>
              <a:t>并且能通过 </a:t>
            </a:r>
            <a:r>
              <a:rPr lang="en-US" altLang="zh-CN" dirty="0" err="1"/>
              <a:t>DiagnosticListener</a:t>
            </a:r>
            <a:r>
              <a:rPr lang="en-US" altLang="zh-CN" dirty="0"/>
              <a:t> </a:t>
            </a:r>
            <a:r>
              <a:rPr lang="zh-CN" altLang="en-US" dirty="0"/>
              <a:t>得到诊断信息</a:t>
            </a:r>
            <a:r>
              <a:rPr lang="en-US" altLang="zh-CN" dirty="0"/>
              <a:t>,</a:t>
            </a:r>
            <a:r>
              <a:rPr lang="zh-CN" altLang="en-US" dirty="0"/>
              <a:t>而 </a:t>
            </a:r>
            <a:r>
              <a:rPr lang="en-US" altLang="zh-CN" dirty="0" err="1"/>
              <a:t>DiagnosticCollector</a:t>
            </a:r>
            <a:r>
              <a:rPr lang="en-US" altLang="zh-CN" dirty="0"/>
              <a:t> </a:t>
            </a:r>
            <a:r>
              <a:rPr lang="zh-CN" altLang="en-US" dirty="0"/>
              <a:t>类就是 </a:t>
            </a:r>
            <a:r>
              <a:rPr lang="en-US" altLang="zh-CN" dirty="0"/>
              <a:t>listener </a:t>
            </a:r>
            <a:r>
              <a:rPr lang="zh-CN" altLang="en-US" dirty="0"/>
              <a:t>的实现。</a:t>
            </a:r>
          </a:p>
          <a:p>
            <a:r>
              <a:rPr lang="zh-CN" altLang="en-US" dirty="0"/>
              <a:t>使用 </a:t>
            </a:r>
            <a:r>
              <a:rPr lang="en-US" altLang="zh-CN" dirty="0" err="1"/>
              <a:t>StandardJavaFileManager</a:t>
            </a:r>
            <a:r>
              <a:rPr lang="en-US" altLang="zh-CN" dirty="0"/>
              <a:t> </a:t>
            </a:r>
            <a:r>
              <a:rPr lang="zh-CN" altLang="en-US" dirty="0"/>
              <a:t>需要两步。首先建立一个 </a:t>
            </a:r>
            <a:r>
              <a:rPr lang="en-US" altLang="zh-CN" dirty="0" err="1"/>
              <a:t>DiagnosticCollector</a:t>
            </a:r>
            <a:r>
              <a:rPr lang="en-US" altLang="zh-CN" dirty="0"/>
              <a:t> </a:t>
            </a:r>
            <a:r>
              <a:rPr lang="zh-CN" altLang="en-US" dirty="0"/>
              <a:t>实例及通过 </a:t>
            </a:r>
            <a:r>
              <a:rPr lang="en-US" altLang="zh-CN" dirty="0" err="1"/>
              <a:t>JavaCompiler</a:t>
            </a:r>
            <a:r>
              <a:rPr lang="en-US" altLang="zh-CN" dirty="0"/>
              <a:t> </a:t>
            </a:r>
            <a:r>
              <a:rPr lang="zh-CN" altLang="en-US" dirty="0"/>
              <a:t>的 </a:t>
            </a:r>
            <a:r>
              <a:rPr lang="en-US" altLang="zh-CN" dirty="0" err="1"/>
              <a:t>getStandardFileManager</a:t>
            </a:r>
            <a:r>
              <a:rPr lang="en-US" altLang="zh-CN" dirty="0"/>
              <a:t>()</a:t>
            </a:r>
            <a:r>
              <a:rPr lang="zh-CN" altLang="en-US" dirty="0"/>
              <a:t>方法得到一个 </a:t>
            </a:r>
            <a:r>
              <a:rPr lang="en-US" altLang="zh-CN" dirty="0" err="1"/>
              <a:t>StandardFileManager</a:t>
            </a:r>
            <a:r>
              <a:rPr lang="en-US" altLang="zh-CN" dirty="0"/>
              <a:t> </a:t>
            </a:r>
            <a:r>
              <a:rPr lang="zh-CN" altLang="en-US" dirty="0"/>
              <a:t>对象。最后通过 </a:t>
            </a:r>
            <a:r>
              <a:rPr lang="en-US" altLang="zh-CN" dirty="0" err="1"/>
              <a:t>CompilationTask</a:t>
            </a:r>
            <a:r>
              <a:rPr lang="en-US" altLang="zh-CN" dirty="0"/>
              <a:t> </a:t>
            </a:r>
            <a:r>
              <a:rPr lang="zh-CN" altLang="en-US" dirty="0"/>
              <a:t>中的 </a:t>
            </a:r>
            <a:r>
              <a:rPr lang="en-US" altLang="zh-CN" dirty="0"/>
              <a:t>call </a:t>
            </a:r>
            <a:r>
              <a:rPr lang="zh-CN" altLang="en-US" dirty="0"/>
              <a:t>方法编译源程序。</a:t>
            </a:r>
          </a:p>
          <a:p>
            <a:r>
              <a:rPr lang="zh-CN" altLang="en-US" dirty="0"/>
              <a:t/>
            </a:r>
            <a:br>
              <a:rPr lang="zh-CN" altLang="en-US" dirty="0"/>
            </a:br>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22</a:t>
            </a:fld>
            <a:endParaRPr lang="en-US" altLang="zh-CN" sz="1200"/>
          </a:p>
        </p:txBody>
      </p:sp>
    </p:spTree>
    <p:extLst>
      <p:ext uri="{BB962C8B-B14F-4D97-AF65-F5344CB8AC3E}">
        <p14:creationId xmlns:p14="http://schemas.microsoft.com/office/powerpoint/2010/main" val="25767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84F46F-3A79-4D95-A018-1F6F27D7804B}" type="slidenum">
              <a:rPr lang="zh-CN" altLang="en-US" smtClean="0"/>
              <a:pPr>
                <a:defRPr/>
              </a:pPr>
              <a:t>23</a:t>
            </a:fld>
            <a:endParaRPr lang="zh-CN" altLang="en-US"/>
          </a:p>
        </p:txBody>
      </p:sp>
    </p:spTree>
    <p:extLst>
      <p:ext uri="{BB962C8B-B14F-4D97-AF65-F5344CB8AC3E}">
        <p14:creationId xmlns:p14="http://schemas.microsoft.com/office/powerpoint/2010/main" val="236214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24</a:t>
            </a:fld>
            <a:endParaRPr lang="zh-CN" altLang="en-US"/>
          </a:p>
        </p:txBody>
      </p:sp>
    </p:spTree>
    <p:extLst>
      <p:ext uri="{BB962C8B-B14F-4D97-AF65-F5344CB8AC3E}">
        <p14:creationId xmlns:p14="http://schemas.microsoft.com/office/powerpoint/2010/main" val="1718382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27</a:t>
            </a:fld>
            <a:endParaRPr lang="zh-CN" altLang="en-US"/>
          </a:p>
        </p:txBody>
      </p:sp>
    </p:spTree>
    <p:extLst>
      <p:ext uri="{BB962C8B-B14F-4D97-AF65-F5344CB8AC3E}">
        <p14:creationId xmlns:p14="http://schemas.microsoft.com/office/powerpoint/2010/main" val="1906537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30</a:t>
            </a:fld>
            <a:endParaRPr lang="zh-CN" altLang="en-US"/>
          </a:p>
        </p:txBody>
      </p:sp>
    </p:spTree>
    <p:extLst>
      <p:ext uri="{BB962C8B-B14F-4D97-AF65-F5344CB8AC3E}">
        <p14:creationId xmlns:p14="http://schemas.microsoft.com/office/powerpoint/2010/main" val="212923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4</a:t>
            </a:fld>
            <a:endParaRPr lang="en-US" altLang="zh-CN" sz="1200"/>
          </a:p>
        </p:txBody>
      </p:sp>
    </p:spTree>
    <p:extLst>
      <p:ext uri="{BB962C8B-B14F-4D97-AF65-F5344CB8AC3E}">
        <p14:creationId xmlns:p14="http://schemas.microsoft.com/office/powerpoint/2010/main" val="114517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kumimoji="1" lang="zh-CN" altLang="en-US" dirty="0"/>
              <a:t>说到底，其实就是，避免手贱</a:t>
            </a:r>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6</a:t>
            </a:fld>
            <a:endParaRPr lang="en-US" altLang="zh-CN" sz="1200"/>
          </a:p>
        </p:txBody>
      </p:sp>
    </p:spTree>
    <p:extLst>
      <p:ext uri="{BB962C8B-B14F-4D97-AF65-F5344CB8AC3E}">
        <p14:creationId xmlns:p14="http://schemas.microsoft.com/office/powerpoint/2010/main" val="303800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8</a:t>
            </a:fld>
            <a:endParaRPr lang="en-US" altLang="zh-CN" sz="1200"/>
          </a:p>
        </p:txBody>
      </p:sp>
    </p:spTree>
    <p:extLst>
      <p:ext uri="{BB962C8B-B14F-4D97-AF65-F5344CB8AC3E}">
        <p14:creationId xmlns:p14="http://schemas.microsoft.com/office/powerpoint/2010/main" val="162566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kumimoji="1" lang="zh-CN" altLang="en-US" dirty="0"/>
              <a:t>重点</a:t>
            </a:r>
            <a:r>
              <a:rPr kumimoji="1" lang="zh-CN" altLang="en-US" dirty="0" smtClean="0"/>
              <a:t>分析</a:t>
            </a:r>
            <a:endParaRPr kumimoji="1" lang="en-US" altLang="zh-CN" dirty="0" smtClean="0"/>
          </a:p>
          <a:p>
            <a:endParaRPr kumimoji="1" lang="en-US" altLang="zh-CN" dirty="0" smtClean="0"/>
          </a:p>
          <a:p>
            <a:r>
              <a:rPr kumimoji="1" lang="zh-CN" altLang="en-US" sz="1200" b="0" i="0" kern="1200" dirty="0" smtClean="0">
                <a:solidFill>
                  <a:schemeClr val="tx1"/>
                </a:solidFill>
                <a:effectLst/>
                <a:latin typeface="+mn-lt"/>
                <a:ea typeface="+mn-ea"/>
                <a:cs typeface="宋体" charset="0"/>
              </a:rPr>
              <a:t>最大回撤</a:t>
            </a:r>
            <a:r>
              <a:rPr kumimoji="1" lang="en-US" altLang="zh-CN" sz="1200" b="0" i="0" kern="1200" dirty="0" smtClean="0">
                <a:solidFill>
                  <a:schemeClr val="tx1"/>
                </a:solidFill>
                <a:effectLst/>
                <a:latin typeface="+mn-lt"/>
                <a:ea typeface="+mn-ea"/>
                <a:cs typeface="宋体" charset="0"/>
              </a:rPr>
              <a:t>:</a:t>
            </a:r>
            <a:r>
              <a:rPr kumimoji="1" lang="zh-CN" altLang="en-US" sz="1200" b="0" i="0" kern="1200" dirty="0" smtClean="0">
                <a:solidFill>
                  <a:schemeClr val="tx1"/>
                </a:solidFill>
                <a:effectLst/>
                <a:latin typeface="+mn-lt"/>
                <a:ea typeface="+mn-ea"/>
                <a:cs typeface="宋体" charset="0"/>
              </a:rPr>
              <a:t>在选定周期内任一历史时点往后推，产品净值走到最低点时的收益率回撤幅度的最大值。最大回撤用来描述买入产品后可能出现的最糟糕的情况。最大回撤是一个重要的风险指标，对于对冲基金和数量化</a:t>
            </a:r>
            <a:r>
              <a:rPr lang="zh-CN" altLang="en-US" dirty="0" smtClean="0"/>
              <a:t>策略</a:t>
            </a:r>
            <a:r>
              <a:rPr lang="zh-CN" altLang="en-US" dirty="0" smtClean="0">
                <a:hlinkClick r:id="rId3"/>
              </a:rPr>
              <a:t>交易</a:t>
            </a:r>
            <a:r>
              <a:rPr lang="zh-CN" altLang="en-US" dirty="0" smtClean="0"/>
              <a:t>，</a:t>
            </a:r>
            <a:r>
              <a:rPr kumimoji="1" lang="zh-CN" altLang="en-US" sz="1200" b="0" i="0" kern="1200" dirty="0" smtClean="0">
                <a:solidFill>
                  <a:schemeClr val="tx1"/>
                </a:solidFill>
                <a:effectLst/>
                <a:latin typeface="+mn-lt"/>
                <a:ea typeface="+mn-ea"/>
                <a:cs typeface="宋体" charset="0"/>
              </a:rPr>
              <a:t>该指标比波动率还重要。</a:t>
            </a:r>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9</a:t>
            </a:fld>
            <a:endParaRPr lang="en-US" altLang="zh-CN" sz="1200"/>
          </a:p>
        </p:txBody>
      </p:sp>
    </p:spTree>
    <p:extLst>
      <p:ext uri="{BB962C8B-B14F-4D97-AF65-F5344CB8AC3E}">
        <p14:creationId xmlns:p14="http://schemas.microsoft.com/office/powerpoint/2010/main" val="32188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11</a:t>
            </a:fld>
            <a:endParaRPr lang="zh-CN" altLang="en-US"/>
          </a:p>
        </p:txBody>
      </p:sp>
    </p:spTree>
    <p:extLst>
      <p:ext uri="{BB962C8B-B14F-4D97-AF65-F5344CB8AC3E}">
        <p14:creationId xmlns:p14="http://schemas.microsoft.com/office/powerpoint/2010/main" val="203766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pPr>
              <a:defRPr/>
            </a:pPr>
            <a:fld id="{3784F46F-3A79-4D95-A018-1F6F27D7804B}" type="slidenum">
              <a:rPr lang="zh-CN" altLang="en-US" smtClean="0"/>
              <a:pPr>
                <a:defRPr/>
              </a:pPr>
              <a:t>14</a:t>
            </a:fld>
            <a:endParaRPr lang="zh-CN" altLang="en-US"/>
          </a:p>
        </p:txBody>
      </p:sp>
    </p:spTree>
    <p:extLst>
      <p:ext uri="{BB962C8B-B14F-4D97-AF65-F5344CB8AC3E}">
        <p14:creationId xmlns:p14="http://schemas.microsoft.com/office/powerpoint/2010/main" val="1185282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15</a:t>
            </a:fld>
            <a:endParaRPr lang="en-US" altLang="zh-CN" sz="1200"/>
          </a:p>
        </p:txBody>
      </p:sp>
    </p:spTree>
    <p:extLst>
      <p:ext uri="{BB962C8B-B14F-4D97-AF65-F5344CB8AC3E}">
        <p14:creationId xmlns:p14="http://schemas.microsoft.com/office/powerpoint/2010/main" val="218270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kumimoji="1" lang="en-US" altLang="zh-CN" dirty="0" smtClean="0"/>
              <a:t>Spring</a:t>
            </a:r>
            <a:r>
              <a:rPr kumimoji="1" lang="zh-CN" altLang="en-US" dirty="0" smtClean="0"/>
              <a:t> </a:t>
            </a:r>
            <a:r>
              <a:rPr kumimoji="1" lang="en-US" altLang="zh-CN" dirty="0" smtClean="0"/>
              <a:t>MVC</a:t>
            </a:r>
            <a:r>
              <a:rPr kumimoji="1" lang="zh-CN" altLang="en-US" dirty="0" smtClean="0"/>
              <a:t>，</a:t>
            </a:r>
            <a:r>
              <a:rPr kumimoji="1" lang="en-US" altLang="zh-CN" dirty="0" err="1" smtClean="0"/>
              <a:t>WebSocket</a:t>
            </a:r>
            <a:r>
              <a:rPr kumimoji="1" lang="zh-CN" altLang="en-US" dirty="0" smtClean="0"/>
              <a:t>。此处有个坑，</a:t>
            </a:r>
            <a:r>
              <a:rPr kumimoji="1" lang="en-US" altLang="zh-CN" dirty="0" smtClean="0"/>
              <a:t>Tomcat</a:t>
            </a:r>
            <a:r>
              <a:rPr kumimoji="1" lang="zh-CN" altLang="en-US" dirty="0" smtClean="0"/>
              <a:t>，</a:t>
            </a:r>
            <a:r>
              <a:rPr kumimoji="1" lang="en-US" altLang="zh-CN" dirty="0" smtClean="0"/>
              <a:t>Nginx</a:t>
            </a:r>
            <a:r>
              <a:rPr kumimoji="1" lang="zh-CN" altLang="en-US" dirty="0" smtClean="0"/>
              <a:t>低版本不支持。运营单独全面升级的</a:t>
            </a:r>
            <a:endParaRPr kumimoji="1" lang="en-US" altLang="zh-CN" dirty="0" smtClean="0"/>
          </a:p>
          <a:p>
            <a:r>
              <a:rPr kumimoji="1" lang="zh-CN" altLang="en-US" dirty="0" smtClean="0"/>
              <a:t>懒加载</a:t>
            </a:r>
            <a:endParaRPr kumimoji="1" lang="zh-CN" altLang="en-US" dirty="0"/>
          </a:p>
        </p:txBody>
      </p:sp>
      <p:sp>
        <p:nvSpPr>
          <p:cNvPr id="4" name="Date Placeholder 3"/>
          <p:cNvSpPr>
            <a:spLocks noGrp="1"/>
          </p:cNvSpPr>
          <p:nvPr>
            <p:ph type="dt" idx="10"/>
          </p:nvPr>
        </p:nvSpPr>
        <p:spPr/>
        <p:txBody>
          <a:bodyPr/>
          <a:lstStyle/>
          <a:p>
            <a:pPr>
              <a:defRPr/>
            </a:pPr>
            <a:fld id="{650C47D0-F606-0D48-A737-58B87574607E}" type="datetime1">
              <a:rPr lang="zh-CN" altLang="en-US" smtClean="0"/>
              <a:pPr>
                <a:defRPr/>
              </a:pPr>
              <a:t>16/7/15</a:t>
            </a:fld>
            <a:endParaRPr lang="en-US" altLang="zh-CN" sz="1200"/>
          </a:p>
        </p:txBody>
      </p:sp>
      <p:sp>
        <p:nvSpPr>
          <p:cNvPr id="5" name="Slide Number Placeholder 4"/>
          <p:cNvSpPr>
            <a:spLocks noGrp="1"/>
          </p:cNvSpPr>
          <p:nvPr>
            <p:ph type="sldNum" sz="quarter" idx="11"/>
          </p:nvPr>
        </p:nvSpPr>
        <p:spPr/>
        <p:txBody>
          <a:bodyPr/>
          <a:lstStyle/>
          <a:p>
            <a:pPr>
              <a:defRPr/>
            </a:pPr>
            <a:fld id="{9CC900DC-BAB0-E14A-9F84-9ECA67AAD546}" type="slidenum">
              <a:rPr lang="zh-CN" altLang="en-US" smtClean="0"/>
              <a:pPr>
                <a:defRPr/>
              </a:pPr>
              <a:t>16</a:t>
            </a:fld>
            <a:endParaRPr lang="en-US" altLang="zh-CN" sz="1200"/>
          </a:p>
        </p:txBody>
      </p:sp>
    </p:spTree>
    <p:extLst>
      <p:ext uri="{BB962C8B-B14F-4D97-AF65-F5344CB8AC3E}">
        <p14:creationId xmlns:p14="http://schemas.microsoft.com/office/powerpoint/2010/main" val="229426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0525" y="4011613"/>
            <a:ext cx="6213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descr="QQ截图20140702112246.jpg"/>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192" y="4227024"/>
            <a:ext cx="2843808" cy="91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910818"/>
            <a:ext cx="7772400" cy="1102519"/>
          </a:xfrm>
        </p:spPr>
        <p:txBody>
          <a:bodyPr>
            <a:normAutofit/>
          </a:bodyPr>
          <a:lstStyle>
            <a:lvl1pPr>
              <a:defRPr sz="3200">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2227648"/>
            <a:ext cx="6400800" cy="1314450"/>
          </a:xfrm>
        </p:spPr>
        <p:txBody>
          <a:bodyPr>
            <a:normAutofit/>
          </a:bodyPr>
          <a:lstStyle>
            <a:lvl1pPr marL="0" indent="0" algn="ctr">
              <a:buNone/>
              <a:defRPr sz="1800">
                <a:solidFill>
                  <a:schemeClr val="tx1">
                    <a:tint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8722623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F39D1C0-9863-4108-8988-ACABD15761BD}" type="datetimeFigureOut">
              <a:rPr lang="zh-CN" altLang="en-US"/>
              <a:pPr>
                <a:defRPr/>
              </a:pPr>
              <a:t>16/7/15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00520EA-3538-4931-A8B8-5B1CCDE08AD1}" type="slidenum">
              <a:rPr lang="zh-CN" altLang="en-US"/>
              <a:pPr>
                <a:defRPr/>
              </a:pPr>
              <a:t>‹#›</a:t>
            </a:fld>
            <a:endParaRPr lang="zh-CN" altLang="en-US"/>
          </a:p>
        </p:txBody>
      </p:sp>
    </p:spTree>
    <p:extLst>
      <p:ext uri="{BB962C8B-B14F-4D97-AF65-F5344CB8AC3E}">
        <p14:creationId xmlns:p14="http://schemas.microsoft.com/office/powerpoint/2010/main" val="46910272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E36C3E3-4BCB-42AD-903E-14E9D268855E}" type="datetimeFigureOut">
              <a:rPr lang="zh-CN" altLang="en-US"/>
              <a:pPr>
                <a:defRPr/>
              </a:pPr>
              <a:t>16/7/15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D32853-8FCE-40DF-84C9-7AE35263D1ED}" type="slidenum">
              <a:rPr lang="zh-CN" altLang="en-US"/>
              <a:pPr>
                <a:defRPr/>
              </a:pPr>
              <a:t>‹#›</a:t>
            </a:fld>
            <a:endParaRPr lang="zh-CN" altLang="en-US"/>
          </a:p>
        </p:txBody>
      </p:sp>
    </p:spTree>
    <p:extLst>
      <p:ext uri="{BB962C8B-B14F-4D97-AF65-F5344CB8AC3E}">
        <p14:creationId xmlns:p14="http://schemas.microsoft.com/office/powerpoint/2010/main" val="375115800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F855493-976E-4AF5-96AF-8C9832537813}" type="datetimeFigureOut">
              <a:rPr lang="zh-CN" altLang="en-US"/>
              <a:pPr>
                <a:defRPr/>
              </a:pPr>
              <a:t>16/7/15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7806138-8A83-43EC-BB76-284A7A169002}" type="slidenum">
              <a:rPr lang="zh-CN" altLang="en-US"/>
              <a:pPr>
                <a:defRPr/>
              </a:pPr>
              <a:t>‹#›</a:t>
            </a:fld>
            <a:endParaRPr lang="zh-CN" altLang="en-US"/>
          </a:p>
        </p:txBody>
      </p:sp>
    </p:spTree>
    <p:extLst>
      <p:ext uri="{BB962C8B-B14F-4D97-AF65-F5344CB8AC3E}">
        <p14:creationId xmlns:p14="http://schemas.microsoft.com/office/powerpoint/2010/main" val="9667803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41072623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6" descr="图片155.jpg"/>
          <p:cNvPicPr>
            <a:picLocks noChangeAspect="1"/>
          </p:cNvPicPr>
          <p:nvPr userDrawn="1"/>
        </p:nvPicPr>
        <p:blipFill>
          <a:blip r:embed="rId3">
            <a:extLst>
              <a:ext uri="{28A0092B-C50C-407E-A947-70E740481C1C}">
                <a14:useLocalDpi xmlns:a14="http://schemas.microsoft.com/office/drawing/2010/main" val="0"/>
              </a:ext>
            </a:extLst>
          </a:blip>
          <a:srcRect t="1576"/>
          <a:stretch>
            <a:fillRect/>
          </a:stretch>
        </p:blipFill>
        <p:spPr bwMode="auto">
          <a:xfrm>
            <a:off x="0" y="-20638"/>
            <a:ext cx="6840538"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descr="图片155.jpg"/>
          <p:cNvPicPr>
            <a:picLocks noChangeAspect="1"/>
          </p:cNvPicPr>
          <p:nvPr userDrawn="1"/>
        </p:nvPicPr>
        <p:blipFill>
          <a:blip r:embed="rId3">
            <a:extLst>
              <a:ext uri="{28A0092B-C50C-407E-A947-70E740481C1C}">
                <a14:useLocalDpi xmlns:a14="http://schemas.microsoft.com/office/drawing/2010/main" val="0"/>
              </a:ext>
            </a:extLst>
          </a:blip>
          <a:srcRect l="52106" t="1614"/>
          <a:stretch>
            <a:fillRect/>
          </a:stretch>
        </p:blipFill>
        <p:spPr bwMode="auto">
          <a:xfrm>
            <a:off x="5867400" y="-20638"/>
            <a:ext cx="3276600" cy="506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910823"/>
            <a:ext cx="8229600" cy="535779"/>
          </a:xfrm>
        </p:spPr>
        <p:txBody>
          <a:bodyPr>
            <a:normAutofit/>
          </a:bodyPr>
          <a:lstStyle>
            <a:lvl1pPr>
              <a:defRPr sz="3200">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1553759"/>
            <a:ext cx="8229600" cy="3040864"/>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a:defRPr/>
            </a:lvl1pPr>
          </a:lstStyle>
          <a:p>
            <a:pPr>
              <a:defRPr/>
            </a:pPr>
            <a:fld id="{5FA9B434-9B31-48A9-8B54-0DB8A1A602A5}" type="datetimeFigureOut">
              <a:rPr lang="zh-CN" altLang="en-US"/>
              <a:pPr>
                <a:defRPr/>
              </a:pPr>
              <a:t>16/7/15</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smtClean="0"/>
            </a:lvl1pPr>
          </a:lstStyle>
          <a:p>
            <a:pPr>
              <a:defRPr/>
            </a:pPr>
            <a:fld id="{E7E876D0-9866-4299-B0FC-B009E13CBD1D}" type="slidenum">
              <a:rPr lang="zh-CN" altLang="en-US"/>
              <a:pPr>
                <a:defRPr/>
              </a:pPr>
              <a:t>‹#›</a:t>
            </a:fld>
            <a:endParaRPr lang="zh-CN" altLang="en-US"/>
          </a:p>
        </p:txBody>
      </p:sp>
      <p:sp>
        <p:nvSpPr>
          <p:cNvPr id="9" name="矩形 8"/>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tx1"/>
              </a:solidFill>
            </a:endParaRPr>
          </a:p>
        </p:txBody>
      </p:sp>
      <p:sp>
        <p:nvSpPr>
          <p:cNvPr id="10" name="矩形 9"/>
          <p:cNvSpPr/>
          <p:nvPr userDrawn="1"/>
        </p:nvSpPr>
        <p:spPr>
          <a:xfrm>
            <a:off x="438150" y="728663"/>
            <a:ext cx="8237538" cy="44450"/>
          </a:xfrm>
          <a:prstGeom prst="rect">
            <a:avLst/>
          </a:prstGeom>
          <a:solidFill>
            <a:srgbClr val="CD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1" name="Picture 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t="10400" b="10678"/>
          <a:stretch>
            <a:fillRect/>
          </a:stretch>
        </p:blipFill>
        <p:spPr bwMode="auto">
          <a:xfrm>
            <a:off x="6850698" y="153393"/>
            <a:ext cx="18859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5350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CD61D50-C7DC-48C2-BAE0-963F122A442F}" type="datetimeFigureOut">
              <a:rPr lang="zh-CN" altLang="en-US"/>
              <a:pPr>
                <a:defRPr/>
              </a:pPr>
              <a:t>16/7/15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97B6D4A-766C-4950-9EA4-3EB3E8586835}" type="slidenum">
              <a:rPr lang="zh-CN" altLang="en-US"/>
              <a:pPr>
                <a:defRPr/>
              </a:pPr>
              <a:t>‹#›</a:t>
            </a:fld>
            <a:endParaRPr lang="zh-CN" altLang="en-US"/>
          </a:p>
        </p:txBody>
      </p:sp>
    </p:spTree>
    <p:extLst>
      <p:ext uri="{BB962C8B-B14F-4D97-AF65-F5344CB8AC3E}">
        <p14:creationId xmlns:p14="http://schemas.microsoft.com/office/powerpoint/2010/main" val="22781330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EF668DA-7050-4B7F-B056-469B927B8A3D}" type="datetimeFigureOut">
              <a:rPr lang="zh-CN" altLang="en-US"/>
              <a:pPr>
                <a:defRPr/>
              </a:pPr>
              <a:t>16/7/15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585AB07-7782-476D-8EF3-D91365505D5D}" type="slidenum">
              <a:rPr lang="zh-CN" altLang="en-US"/>
              <a:pPr>
                <a:defRPr/>
              </a:pPr>
              <a:t>‹#›</a:t>
            </a:fld>
            <a:endParaRPr lang="zh-CN" altLang="en-US"/>
          </a:p>
        </p:txBody>
      </p:sp>
    </p:spTree>
    <p:extLst>
      <p:ext uri="{BB962C8B-B14F-4D97-AF65-F5344CB8AC3E}">
        <p14:creationId xmlns:p14="http://schemas.microsoft.com/office/powerpoint/2010/main" val="8631803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ECAE14E-1821-4377-96F1-8D8614C135DD}" type="datetimeFigureOut">
              <a:rPr lang="zh-CN" altLang="en-US"/>
              <a:pPr>
                <a:defRPr/>
              </a:pPr>
              <a:t>16/7/15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A942B22-B191-48FF-908B-D3B7386B2AC2}" type="slidenum">
              <a:rPr lang="zh-CN" altLang="en-US"/>
              <a:pPr>
                <a:defRPr/>
              </a:pPr>
              <a:t>‹#›</a:t>
            </a:fld>
            <a:endParaRPr lang="zh-CN" altLang="en-US"/>
          </a:p>
        </p:txBody>
      </p:sp>
    </p:spTree>
    <p:extLst>
      <p:ext uri="{BB962C8B-B14F-4D97-AF65-F5344CB8AC3E}">
        <p14:creationId xmlns:p14="http://schemas.microsoft.com/office/powerpoint/2010/main" val="60756573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CACA63DD-A2FB-4AF2-AA12-D63BF27B83CA}" type="datetimeFigureOut">
              <a:rPr lang="zh-CN" altLang="en-US"/>
              <a:pPr>
                <a:defRPr/>
              </a:pPr>
              <a:t>16/7/15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96D6907-2EFC-457B-8E4F-ED7AD2352DD9}" type="slidenum">
              <a:rPr lang="zh-CN" altLang="en-US"/>
              <a:pPr>
                <a:defRPr/>
              </a:pPr>
              <a:t>‹#›</a:t>
            </a:fld>
            <a:endParaRPr lang="zh-CN" altLang="en-US"/>
          </a:p>
        </p:txBody>
      </p:sp>
    </p:spTree>
    <p:extLst>
      <p:ext uri="{BB962C8B-B14F-4D97-AF65-F5344CB8AC3E}">
        <p14:creationId xmlns:p14="http://schemas.microsoft.com/office/powerpoint/2010/main" val="265073874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EFDD9CA-31C9-4679-BD0F-2CBF0F53B887}" type="datetimeFigureOut">
              <a:rPr lang="zh-CN" altLang="en-US"/>
              <a:pPr>
                <a:defRPr/>
              </a:pPr>
              <a:t>16/7/15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133496A-79ED-428E-B104-93A34735ABA6}" type="slidenum">
              <a:rPr lang="zh-CN" altLang="en-US"/>
              <a:pPr>
                <a:defRPr/>
              </a:pPr>
              <a:t>‹#›</a:t>
            </a:fld>
            <a:endParaRPr lang="zh-CN" altLang="en-US"/>
          </a:p>
        </p:txBody>
      </p:sp>
    </p:spTree>
    <p:extLst>
      <p:ext uri="{BB962C8B-B14F-4D97-AF65-F5344CB8AC3E}">
        <p14:creationId xmlns:p14="http://schemas.microsoft.com/office/powerpoint/2010/main" val="13272533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06827E1-72DA-44C1-843F-0664C0369D7B}" type="datetimeFigureOut">
              <a:rPr lang="zh-CN" altLang="en-US"/>
              <a:pPr>
                <a:defRPr/>
              </a:pPr>
              <a:t>16/7/15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44B52A9-F0F5-4324-800F-CD5E7C151018}" type="slidenum">
              <a:rPr lang="zh-CN" altLang="en-US"/>
              <a:pPr>
                <a:defRPr/>
              </a:pPr>
              <a:t>‹#›</a:t>
            </a:fld>
            <a:endParaRPr lang="zh-CN" altLang="en-US"/>
          </a:p>
        </p:txBody>
      </p:sp>
    </p:spTree>
    <p:extLst>
      <p:ext uri="{BB962C8B-B14F-4D97-AF65-F5344CB8AC3E}">
        <p14:creationId xmlns:p14="http://schemas.microsoft.com/office/powerpoint/2010/main" val="89548529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itchFamily="34" charset="0"/>
              </a:defRPr>
            </a:lvl1pPr>
          </a:lstStyle>
          <a:p>
            <a:pPr>
              <a:defRPr/>
            </a:pPr>
            <a:fld id="{26F1932A-D473-4ED3-9B1E-38AB44844065}" type="datetimeFigureOut">
              <a:rPr lang="zh-CN" altLang="en-US"/>
              <a:pPr>
                <a:defRPr/>
              </a:pPr>
              <a:t>16/7/15</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E3CC0AC0-D69E-4C50-8DE6-65C509EB92A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Lst>
  <p:transition spd="med">
    <p:fade/>
  </p:transition>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hyperlink" Target="https://quant.jd.com/help" TargetMode="External"/><Relationship Id="rId4" Type="http://schemas.openxmlformats.org/officeDocument/2006/relationships/image" Target="../media/image32.tiff"/><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png"/><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38.png"/><Relationship Id="rId8" Type="http://schemas.openxmlformats.org/officeDocument/2006/relationships/image" Target="../media/image39.jpg"/><Relationship Id="rId9" Type="http://schemas.openxmlformats.org/officeDocument/2006/relationships/image" Target="../media/image4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tiff"/><Relationship Id="rId6" Type="http://schemas.openxmlformats.org/officeDocument/2006/relationships/image" Target="../media/image44.tiff"/><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6" Type="http://schemas.openxmlformats.org/officeDocument/2006/relationships/image" Target="../media/image52.tiff"/><Relationship Id="rId7" Type="http://schemas.openxmlformats.org/officeDocument/2006/relationships/image" Target="../media/image53.png"/><Relationship Id="rId8" Type="http://schemas.openxmlformats.org/officeDocument/2006/relationships/image" Target="../media/image54.tiff"/><Relationship Id="rId9" Type="http://schemas.openxmlformats.org/officeDocument/2006/relationships/image" Target="../media/image55.tiff"/><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diagramData" Target="../diagrams/data5.xml"/><Relationship Id="rId14" Type="http://schemas.openxmlformats.org/officeDocument/2006/relationships/diagramLayout" Target="../diagrams/layout5.xml"/><Relationship Id="rId15" Type="http://schemas.openxmlformats.org/officeDocument/2006/relationships/diagramQuickStyle" Target="../diagrams/quickStyle5.xml"/><Relationship Id="rId16" Type="http://schemas.openxmlformats.org/officeDocument/2006/relationships/diagramColors" Target="../diagrams/colors5.xml"/><Relationship Id="rId17"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3.xml"/><Relationship Id="rId2" Type="http://schemas.openxmlformats.org/officeDocument/2006/relationships/diagramData" Target="../diagrams/data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slideLayout" Target="../slideLayouts/slideLayout3.xml"/><Relationship Id="rId19" Type="http://schemas.openxmlformats.org/officeDocument/2006/relationships/image" Target="../media/image13.tiff"/><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3341688"/>
            <a:ext cx="9144000" cy="1801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0" y="0"/>
            <a:ext cx="9144000" cy="3795713"/>
          </a:xfrm>
          <a:prstGeom prst="rect">
            <a:avLst/>
          </a:prstGeom>
          <a:solidFill>
            <a:srgbClr val="CD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7172" name="矩形 36"/>
          <p:cNvSpPr>
            <a:spLocks noChangeArrowheads="1"/>
          </p:cNvSpPr>
          <p:nvPr/>
        </p:nvSpPr>
        <p:spPr bwMode="auto">
          <a:xfrm>
            <a:off x="243989" y="1282864"/>
            <a:ext cx="520040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4400" b="1" dirty="0">
                <a:solidFill>
                  <a:schemeClr val="bg1"/>
                </a:solidFill>
                <a:ea typeface="黑体" charset="-122"/>
              </a:rPr>
              <a:t>揭秘京东量化平台</a:t>
            </a:r>
            <a:endParaRPr lang="zh-CN" altLang="zh-CN" sz="4400" b="1" dirty="0">
              <a:solidFill>
                <a:schemeClr val="bg1"/>
              </a:solidFill>
              <a:ea typeface="黑体" charset="-122"/>
            </a:endParaRPr>
          </a:p>
        </p:txBody>
      </p:sp>
      <p:cxnSp>
        <p:nvCxnSpPr>
          <p:cNvPr id="41" name="直接连接符 40"/>
          <p:cNvCxnSpPr/>
          <p:nvPr/>
        </p:nvCxnSpPr>
        <p:spPr>
          <a:xfrm>
            <a:off x="395536" y="2768600"/>
            <a:ext cx="4751759" cy="191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174" name="Picture 10" descr="C:\Users\Administrator\Desktop\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668" y="1057663"/>
            <a:ext cx="3684620" cy="368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t="10400" b="10678"/>
          <a:stretch>
            <a:fillRect/>
          </a:stretch>
        </p:blipFill>
        <p:spPr bwMode="auto">
          <a:xfrm>
            <a:off x="19666" y="4011910"/>
            <a:ext cx="3328198" cy="86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p:nvCxnSpPr>
        <p:spPr>
          <a:xfrm flipV="1">
            <a:off x="395412" y="987574"/>
            <a:ext cx="475188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77" name="矩形 1"/>
          <p:cNvSpPr>
            <a:spLocks noChangeArrowheads="1"/>
          </p:cNvSpPr>
          <p:nvPr/>
        </p:nvSpPr>
        <p:spPr bwMode="auto">
          <a:xfrm>
            <a:off x="7020272" y="4299942"/>
            <a:ext cx="1915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rPr>
              <a:t>技术研发部</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陈志国</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539552" y="1995686"/>
            <a:ext cx="4343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defTabSz="0">
              <a:spcBef>
                <a:spcPct val="20000"/>
              </a:spcBef>
              <a:buChar char="•"/>
              <a:defRPr sz="3200">
                <a:solidFill>
                  <a:schemeClr val="tx1"/>
                </a:solidFill>
                <a:latin typeface="Arial" charset="0"/>
                <a:ea typeface="宋体" charset="-122"/>
                <a:sym typeface="Arial" charset="0"/>
              </a:defRPr>
            </a:lvl1pPr>
            <a:lvl2pPr marL="742950" indent="-285750" defTabSz="0">
              <a:spcBef>
                <a:spcPct val="20000"/>
              </a:spcBef>
              <a:buChar char="–"/>
              <a:defRPr sz="2800">
                <a:solidFill>
                  <a:schemeClr val="tx1"/>
                </a:solidFill>
                <a:latin typeface="Arial" charset="0"/>
                <a:ea typeface="宋体" charset="-122"/>
                <a:sym typeface="Arial" charset="0"/>
              </a:defRPr>
            </a:lvl2pPr>
            <a:lvl3pPr marL="1143000" indent="-228600" defTabSz="0">
              <a:spcBef>
                <a:spcPct val="20000"/>
              </a:spcBef>
              <a:buChar char="•"/>
              <a:defRPr sz="2400">
                <a:solidFill>
                  <a:schemeClr val="tx1"/>
                </a:solidFill>
                <a:latin typeface="Arial" charset="0"/>
                <a:ea typeface="宋体" charset="-122"/>
                <a:sym typeface="Arial" charset="0"/>
              </a:defRPr>
            </a:lvl3pPr>
            <a:lvl4pPr marL="1600200" indent="-228600" defTabSz="0">
              <a:spcBef>
                <a:spcPct val="20000"/>
              </a:spcBef>
              <a:buChar char="–"/>
              <a:defRPr sz="2000">
                <a:solidFill>
                  <a:schemeClr val="tx1"/>
                </a:solidFill>
                <a:latin typeface="Arial" charset="0"/>
                <a:ea typeface="宋体" charset="-122"/>
                <a:sym typeface="Arial" charset="0"/>
              </a:defRPr>
            </a:lvl4pPr>
            <a:lvl5pPr marL="2057400" indent="-228600" defTabSz="0">
              <a:spcBef>
                <a:spcPct val="20000"/>
              </a:spcBef>
              <a:buChar char="»"/>
              <a:defRPr sz="2000">
                <a:solidFill>
                  <a:schemeClr val="tx1"/>
                </a:solidFill>
                <a:latin typeface="Arial" charset="0"/>
                <a:ea typeface="宋体" charset="-122"/>
                <a:sym typeface="Arial" charset="0"/>
              </a:defRPr>
            </a:lvl5pPr>
            <a:lvl6pPr marL="25146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spcBef>
                <a:spcPct val="0"/>
              </a:spcBef>
              <a:buFontTx/>
              <a:buNone/>
              <a:defRPr/>
            </a:pPr>
            <a:r>
              <a:rPr lang="en-US" altLang="zh-CN" sz="1500" b="1" dirty="0">
                <a:solidFill>
                  <a:schemeClr val="bg1"/>
                </a:solidFill>
                <a:ea typeface="黑体" charset="-122"/>
              </a:rPr>
              <a:t>https://</a:t>
            </a:r>
            <a:r>
              <a:rPr lang="en-US" altLang="zh-CN" sz="1500" b="1" dirty="0" err="1">
                <a:solidFill>
                  <a:schemeClr val="bg1"/>
                </a:solidFill>
                <a:ea typeface="黑体" charset="-122"/>
              </a:rPr>
              <a:t>quant.jd.com</a:t>
            </a:r>
            <a:endParaRPr lang="en-US" altLang="zh-CN" sz="1500" b="1" dirty="0">
              <a:solidFill>
                <a:schemeClr val="bg1"/>
              </a:solidFill>
              <a:ea typeface="黑体"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8875" y="1909763"/>
            <a:ext cx="4286250" cy="1323975"/>
          </a:xfrm>
          <a:prstGeom prst="rect">
            <a:avLst/>
          </a:prstGeom>
        </p:spPr>
      </p:pic>
      <p:sp>
        <p:nvSpPr>
          <p:cNvPr id="5"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sp>
        <p:nvSpPr>
          <p:cNvPr id="7" name="Rectangle 6"/>
          <p:cNvSpPr/>
          <p:nvPr/>
        </p:nvSpPr>
        <p:spPr>
          <a:xfrm>
            <a:off x="395536" y="1100941"/>
            <a:ext cx="2714654" cy="369332"/>
          </a:xfrm>
          <a:prstGeom prst="rect">
            <a:avLst/>
          </a:prstGeom>
        </p:spPr>
        <p:txBody>
          <a:bodyPr wrap="none">
            <a:spAutoFit/>
          </a:bodyPr>
          <a:lstStyle/>
          <a:p>
            <a:r>
              <a:rPr lang="en-US" altLang="zh-CN" b="1" dirty="0">
                <a:solidFill>
                  <a:srgbClr val="262626"/>
                </a:solidFill>
                <a:latin typeface="Microsoft YaHei UI" charset="-122"/>
                <a:ea typeface="Microsoft YaHei UI" charset="-122"/>
                <a:cs typeface="Microsoft YaHei UI" charset="-122"/>
              </a:rPr>
              <a:t>Total Returns </a:t>
            </a:r>
            <a:r>
              <a:rPr lang="zh-CN" altLang="en-US" b="1" dirty="0">
                <a:solidFill>
                  <a:srgbClr val="262626"/>
                </a:solidFill>
                <a:latin typeface="Microsoft YaHei UI" charset="-122"/>
                <a:ea typeface="Microsoft YaHei UI" charset="-122"/>
                <a:cs typeface="Microsoft YaHei UI" charset="-122"/>
              </a:rPr>
              <a:t>策略收益</a:t>
            </a:r>
            <a:endParaRPr lang="zh-CN" altLang="en-US" dirty="0">
              <a:latin typeface="Microsoft YaHei UI" charset="-122"/>
              <a:ea typeface="Microsoft YaHei UI" charset="-122"/>
              <a:cs typeface="Microsoft YaHei UI" charset="-122"/>
            </a:endParaRPr>
          </a:p>
        </p:txBody>
      </p:sp>
    </p:spTree>
    <p:extLst>
      <p:ext uri="{BB962C8B-B14F-4D97-AF65-F5344CB8AC3E}">
        <p14:creationId xmlns:p14="http://schemas.microsoft.com/office/powerpoint/2010/main" val="168846577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28875" y="1938338"/>
            <a:ext cx="4286250" cy="1266825"/>
          </a:xfrm>
          <a:prstGeom prst="rect">
            <a:avLst/>
          </a:prstGeom>
        </p:spPr>
      </p:pic>
      <p:sp>
        <p:nvSpPr>
          <p:cNvPr id="5" name="Rectangle 4"/>
          <p:cNvSpPr/>
          <p:nvPr/>
        </p:nvSpPr>
        <p:spPr>
          <a:xfrm>
            <a:off x="395536" y="1115228"/>
            <a:ext cx="4504759" cy="369332"/>
          </a:xfrm>
          <a:prstGeom prst="rect">
            <a:avLst/>
          </a:prstGeom>
        </p:spPr>
        <p:txBody>
          <a:bodyPr wrap="none">
            <a:spAutoFit/>
          </a:bodyPr>
          <a:lstStyle/>
          <a:p>
            <a:r>
              <a:rPr lang="en-US" altLang="zh-CN" b="1" dirty="0">
                <a:solidFill>
                  <a:srgbClr val="262626"/>
                </a:solidFill>
                <a:latin typeface="Microsoft YaHei UI" charset="-122"/>
                <a:ea typeface="Microsoft YaHei UI" charset="-122"/>
                <a:cs typeface="Microsoft YaHei UI" charset="-122"/>
              </a:rPr>
              <a:t>Total Annualized Returns </a:t>
            </a:r>
            <a:r>
              <a:rPr lang="zh-CN" altLang="en-US" b="1" dirty="0">
                <a:solidFill>
                  <a:srgbClr val="262626"/>
                </a:solidFill>
                <a:latin typeface="Microsoft YaHei UI" charset="-122"/>
                <a:ea typeface="Microsoft YaHei UI" charset="-122"/>
                <a:cs typeface="Microsoft YaHei UI" charset="-122"/>
              </a:rPr>
              <a:t>策略年化收益</a:t>
            </a:r>
          </a:p>
        </p:txBody>
      </p:sp>
      <p:sp>
        <p:nvSpPr>
          <p:cNvPr id="6"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spTree>
    <p:extLst>
      <p:ext uri="{BB962C8B-B14F-4D97-AF65-F5344CB8AC3E}">
        <p14:creationId xmlns:p14="http://schemas.microsoft.com/office/powerpoint/2010/main" val="246917305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1115228"/>
            <a:ext cx="3365024" cy="369332"/>
          </a:xfrm>
          <a:prstGeom prst="rect">
            <a:avLst/>
          </a:prstGeom>
        </p:spPr>
        <p:txBody>
          <a:bodyPr wrap="none">
            <a:spAutoFit/>
          </a:bodyPr>
          <a:lstStyle/>
          <a:p>
            <a:r>
              <a:rPr lang="en-US" altLang="zh-CN" b="1" dirty="0"/>
              <a:t>Benchmark Returns </a:t>
            </a:r>
            <a:r>
              <a:rPr lang="zh-CN" altLang="en-US" b="1" dirty="0">
                <a:latin typeface="Microsoft YaHei UI" charset="-122"/>
                <a:ea typeface="Microsoft YaHei UI" charset="-122"/>
                <a:cs typeface="Microsoft YaHei UI" charset="-122"/>
              </a:rPr>
              <a:t>基准收益</a:t>
            </a:r>
            <a:endParaRPr lang="zh-CN" altLang="en-US" dirty="0">
              <a:latin typeface="Microsoft YaHei UI" charset="-122"/>
              <a:ea typeface="Microsoft YaHei UI" charset="-122"/>
              <a:cs typeface="Microsoft YaHei UI" charset="-122"/>
            </a:endParaRPr>
          </a:p>
        </p:txBody>
      </p:sp>
      <p:sp>
        <p:nvSpPr>
          <p:cNvPr id="6"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pic>
        <p:nvPicPr>
          <p:cNvPr id="2" name="Picture 1"/>
          <p:cNvPicPr>
            <a:picLocks noChangeAspect="1"/>
          </p:cNvPicPr>
          <p:nvPr/>
        </p:nvPicPr>
        <p:blipFill>
          <a:blip r:embed="rId2"/>
          <a:stretch>
            <a:fillRect/>
          </a:stretch>
        </p:blipFill>
        <p:spPr>
          <a:xfrm>
            <a:off x="2428875" y="1938338"/>
            <a:ext cx="4286250" cy="1266825"/>
          </a:xfrm>
          <a:prstGeom prst="rect">
            <a:avLst/>
          </a:prstGeom>
        </p:spPr>
      </p:pic>
    </p:spTree>
    <p:extLst>
      <p:ext uri="{BB962C8B-B14F-4D97-AF65-F5344CB8AC3E}">
        <p14:creationId xmlns:p14="http://schemas.microsoft.com/office/powerpoint/2010/main" val="1017178350"/>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1115228"/>
            <a:ext cx="3013069" cy="369332"/>
          </a:xfrm>
          <a:prstGeom prst="rect">
            <a:avLst/>
          </a:prstGeom>
        </p:spPr>
        <p:txBody>
          <a:bodyPr wrap="none">
            <a:spAutoFit/>
          </a:bodyPr>
          <a:lstStyle/>
          <a:p>
            <a:r>
              <a:rPr lang="pl-PL" altLang="zh-CN" b="1" dirty="0">
                <a:latin typeface="Microsoft YaHei UI" charset="-122"/>
                <a:ea typeface="Microsoft YaHei UI" charset="-122"/>
                <a:cs typeface="Microsoft YaHei UI" charset="-122"/>
              </a:rPr>
              <a:t>Max </a:t>
            </a:r>
            <a:r>
              <a:rPr lang="pl-PL" altLang="zh-CN" b="1" dirty="0" err="1">
                <a:latin typeface="Microsoft YaHei UI" charset="-122"/>
                <a:ea typeface="Microsoft YaHei UI" charset="-122"/>
                <a:cs typeface="Microsoft YaHei UI" charset="-122"/>
              </a:rPr>
              <a:t>Drawdown</a:t>
            </a:r>
            <a:r>
              <a:rPr lang="pl-PL" altLang="zh-CN" b="1" dirty="0">
                <a:latin typeface="Microsoft YaHei UI" charset="-122"/>
                <a:ea typeface="Microsoft YaHei UI" charset="-122"/>
                <a:cs typeface="Microsoft YaHei UI" charset="-122"/>
              </a:rPr>
              <a:t> </a:t>
            </a:r>
            <a:r>
              <a:rPr lang="zh-CN" altLang="pl-PL" b="1" dirty="0">
                <a:latin typeface="Microsoft YaHei UI" charset="-122"/>
                <a:ea typeface="Microsoft YaHei UI" charset="-122"/>
                <a:cs typeface="Microsoft YaHei UI" charset="-122"/>
              </a:rPr>
              <a:t>最大回撤</a:t>
            </a:r>
            <a:endParaRPr lang="zh-CN" altLang="en-US" dirty="0">
              <a:latin typeface="Microsoft YaHei UI" charset="-122"/>
              <a:ea typeface="Microsoft YaHei UI" charset="-122"/>
              <a:cs typeface="Microsoft YaHei UI" charset="-122"/>
            </a:endParaRPr>
          </a:p>
        </p:txBody>
      </p:sp>
      <p:sp>
        <p:nvSpPr>
          <p:cNvPr id="6"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pic>
        <p:nvPicPr>
          <p:cNvPr id="2" name="Picture 1"/>
          <p:cNvPicPr>
            <a:picLocks noChangeAspect="1"/>
          </p:cNvPicPr>
          <p:nvPr/>
        </p:nvPicPr>
        <p:blipFill>
          <a:blip r:embed="rId2"/>
          <a:stretch>
            <a:fillRect/>
          </a:stretch>
        </p:blipFill>
        <p:spPr>
          <a:xfrm>
            <a:off x="2097360" y="2120900"/>
            <a:ext cx="5715000" cy="901700"/>
          </a:xfrm>
          <a:prstGeom prst="rect">
            <a:avLst/>
          </a:prstGeom>
        </p:spPr>
      </p:pic>
    </p:spTree>
    <p:extLst>
      <p:ext uri="{BB962C8B-B14F-4D97-AF65-F5344CB8AC3E}">
        <p14:creationId xmlns:p14="http://schemas.microsoft.com/office/powerpoint/2010/main" val="1877274975"/>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pic>
        <p:nvPicPr>
          <p:cNvPr id="5" name="Picture 4"/>
          <p:cNvPicPr>
            <a:picLocks noChangeAspect="1"/>
          </p:cNvPicPr>
          <p:nvPr/>
        </p:nvPicPr>
        <p:blipFill>
          <a:blip r:embed="rId3"/>
          <a:stretch>
            <a:fillRect/>
          </a:stretch>
        </p:blipFill>
        <p:spPr>
          <a:xfrm>
            <a:off x="683568" y="1059582"/>
            <a:ext cx="2857500" cy="1250950"/>
          </a:xfrm>
          <a:prstGeom prst="rect">
            <a:avLst/>
          </a:prstGeom>
        </p:spPr>
      </p:pic>
      <p:pic>
        <p:nvPicPr>
          <p:cNvPr id="6" name="Picture 5"/>
          <p:cNvPicPr>
            <a:picLocks noChangeAspect="1"/>
          </p:cNvPicPr>
          <p:nvPr/>
        </p:nvPicPr>
        <p:blipFill>
          <a:blip r:embed="rId4"/>
          <a:stretch>
            <a:fillRect/>
          </a:stretch>
        </p:blipFill>
        <p:spPr>
          <a:xfrm rot="20550726">
            <a:off x="2890218" y="1330378"/>
            <a:ext cx="2732659" cy="1250950"/>
          </a:xfrm>
          <a:prstGeom prst="rect">
            <a:avLst/>
          </a:prstGeom>
        </p:spPr>
      </p:pic>
      <p:pic>
        <p:nvPicPr>
          <p:cNvPr id="7" name="Picture 6"/>
          <p:cNvPicPr>
            <a:picLocks noChangeAspect="1"/>
          </p:cNvPicPr>
          <p:nvPr/>
        </p:nvPicPr>
        <p:blipFill>
          <a:blip r:embed="rId5"/>
          <a:stretch>
            <a:fillRect/>
          </a:stretch>
        </p:blipFill>
        <p:spPr>
          <a:xfrm rot="3068490">
            <a:off x="5900500" y="1995687"/>
            <a:ext cx="3240360" cy="1152128"/>
          </a:xfrm>
          <a:prstGeom prst="rect">
            <a:avLst/>
          </a:prstGeom>
        </p:spPr>
      </p:pic>
      <p:pic>
        <p:nvPicPr>
          <p:cNvPr id="8" name="Picture 7"/>
          <p:cNvPicPr>
            <a:picLocks noChangeAspect="1"/>
          </p:cNvPicPr>
          <p:nvPr/>
        </p:nvPicPr>
        <p:blipFill>
          <a:blip r:embed="rId6"/>
          <a:stretch>
            <a:fillRect/>
          </a:stretch>
        </p:blipFill>
        <p:spPr>
          <a:xfrm rot="1669894">
            <a:off x="1315731" y="1882485"/>
            <a:ext cx="4481306" cy="1941899"/>
          </a:xfrm>
          <a:prstGeom prst="rect">
            <a:avLst/>
          </a:prstGeom>
        </p:spPr>
      </p:pic>
      <p:pic>
        <p:nvPicPr>
          <p:cNvPr id="9" name="Picture 8"/>
          <p:cNvPicPr>
            <a:picLocks noChangeAspect="1"/>
          </p:cNvPicPr>
          <p:nvPr/>
        </p:nvPicPr>
        <p:blipFill rotWithShape="1">
          <a:blip r:embed="rId7"/>
          <a:srcRect r="34048"/>
          <a:stretch/>
        </p:blipFill>
        <p:spPr>
          <a:xfrm rot="19214039">
            <a:off x="1685526" y="2072269"/>
            <a:ext cx="3489091" cy="1692911"/>
          </a:xfrm>
          <a:prstGeom prst="rect">
            <a:avLst/>
          </a:prstGeom>
        </p:spPr>
      </p:pic>
      <p:pic>
        <p:nvPicPr>
          <p:cNvPr id="11" name="Picture 10"/>
          <p:cNvPicPr>
            <a:picLocks noChangeAspect="1"/>
          </p:cNvPicPr>
          <p:nvPr/>
        </p:nvPicPr>
        <p:blipFill>
          <a:blip r:embed="rId8"/>
          <a:stretch>
            <a:fillRect/>
          </a:stretch>
        </p:blipFill>
        <p:spPr>
          <a:xfrm>
            <a:off x="3014484" y="1750268"/>
            <a:ext cx="2585041" cy="2064379"/>
          </a:xfrm>
          <a:prstGeom prst="rect">
            <a:avLst/>
          </a:prstGeom>
        </p:spPr>
      </p:pic>
      <p:pic>
        <p:nvPicPr>
          <p:cNvPr id="13" name="Picture 12"/>
          <p:cNvPicPr>
            <a:picLocks noChangeAspect="1"/>
          </p:cNvPicPr>
          <p:nvPr/>
        </p:nvPicPr>
        <p:blipFill>
          <a:blip r:embed="rId9"/>
          <a:stretch>
            <a:fillRect/>
          </a:stretch>
        </p:blipFill>
        <p:spPr>
          <a:xfrm>
            <a:off x="2695812" y="1040761"/>
            <a:ext cx="3544419" cy="3579863"/>
          </a:xfrm>
          <a:prstGeom prst="rect">
            <a:avLst/>
          </a:prstGeom>
        </p:spPr>
      </p:pic>
      <p:pic>
        <p:nvPicPr>
          <p:cNvPr id="10" name="Picture 9"/>
          <p:cNvPicPr>
            <a:picLocks noChangeAspect="1"/>
          </p:cNvPicPr>
          <p:nvPr/>
        </p:nvPicPr>
        <p:blipFill rotWithShape="1">
          <a:blip r:embed="rId10"/>
          <a:srcRect b="31520"/>
          <a:stretch/>
        </p:blipFill>
        <p:spPr>
          <a:xfrm>
            <a:off x="1322371" y="843558"/>
            <a:ext cx="6129949" cy="4043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98566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90">
                                          <p:stCondLst>
                                            <p:cond delay="0"/>
                                          </p:stCondLst>
                                        </p:cTn>
                                        <p:tgtEl>
                                          <p:spTgt spid="5"/>
                                        </p:tgtEl>
                                      </p:cBhvr>
                                    </p:animEffect>
                                    <p:anim calcmode="lin" valueType="num">
                                      <p:cBhvr>
                                        <p:cTn id="8"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13" dur="13">
                                          <p:stCondLst>
                                            <p:cond delay="325"/>
                                          </p:stCondLst>
                                        </p:cTn>
                                        <p:tgtEl>
                                          <p:spTgt spid="5"/>
                                        </p:tgtEl>
                                      </p:cBhvr>
                                      <p:to x="100000" y="60000"/>
                                    </p:animScale>
                                    <p:animScale>
                                      <p:cBhvr>
                                        <p:cTn id="14" dur="83" decel="50000">
                                          <p:stCondLst>
                                            <p:cond delay="338"/>
                                          </p:stCondLst>
                                        </p:cTn>
                                        <p:tgtEl>
                                          <p:spTgt spid="5"/>
                                        </p:tgtEl>
                                      </p:cBhvr>
                                      <p:to x="100000" y="100000"/>
                                    </p:animScale>
                                    <p:animScale>
                                      <p:cBhvr>
                                        <p:cTn id="15" dur="13">
                                          <p:stCondLst>
                                            <p:cond delay="656"/>
                                          </p:stCondLst>
                                        </p:cTn>
                                        <p:tgtEl>
                                          <p:spTgt spid="5"/>
                                        </p:tgtEl>
                                      </p:cBhvr>
                                      <p:to x="100000" y="80000"/>
                                    </p:animScale>
                                    <p:animScale>
                                      <p:cBhvr>
                                        <p:cTn id="16" dur="83" decel="50000">
                                          <p:stCondLst>
                                            <p:cond delay="669"/>
                                          </p:stCondLst>
                                        </p:cTn>
                                        <p:tgtEl>
                                          <p:spTgt spid="5"/>
                                        </p:tgtEl>
                                      </p:cBhvr>
                                      <p:to x="100000" y="100000"/>
                                    </p:animScale>
                                    <p:animScale>
                                      <p:cBhvr>
                                        <p:cTn id="17" dur="13">
                                          <p:stCondLst>
                                            <p:cond delay="821"/>
                                          </p:stCondLst>
                                        </p:cTn>
                                        <p:tgtEl>
                                          <p:spTgt spid="5"/>
                                        </p:tgtEl>
                                      </p:cBhvr>
                                      <p:to x="100000" y="90000"/>
                                    </p:animScale>
                                    <p:animScale>
                                      <p:cBhvr>
                                        <p:cTn id="18" dur="83" decel="50000">
                                          <p:stCondLst>
                                            <p:cond delay="834"/>
                                          </p:stCondLst>
                                        </p:cTn>
                                        <p:tgtEl>
                                          <p:spTgt spid="5"/>
                                        </p:tgtEl>
                                      </p:cBhvr>
                                      <p:to x="100000" y="100000"/>
                                    </p:animScale>
                                    <p:animScale>
                                      <p:cBhvr>
                                        <p:cTn id="19" dur="13">
                                          <p:stCondLst>
                                            <p:cond delay="904"/>
                                          </p:stCondLst>
                                        </p:cTn>
                                        <p:tgtEl>
                                          <p:spTgt spid="5"/>
                                        </p:tgtEl>
                                      </p:cBhvr>
                                      <p:to x="100000" y="95000"/>
                                    </p:animScale>
                                    <p:animScale>
                                      <p:cBhvr>
                                        <p:cTn id="20" dur="83" decel="50000">
                                          <p:stCondLst>
                                            <p:cond delay="917"/>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290">
                                          <p:stCondLst>
                                            <p:cond delay="0"/>
                                          </p:stCondLst>
                                        </p:cTn>
                                        <p:tgtEl>
                                          <p:spTgt spid="6"/>
                                        </p:tgtEl>
                                      </p:cBhvr>
                                    </p:animEffect>
                                    <p:anim calcmode="lin" valueType="num">
                                      <p:cBhvr>
                                        <p:cTn id="26"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31" dur="13">
                                          <p:stCondLst>
                                            <p:cond delay="325"/>
                                          </p:stCondLst>
                                        </p:cTn>
                                        <p:tgtEl>
                                          <p:spTgt spid="6"/>
                                        </p:tgtEl>
                                      </p:cBhvr>
                                      <p:to x="100000" y="60000"/>
                                    </p:animScale>
                                    <p:animScale>
                                      <p:cBhvr>
                                        <p:cTn id="32" dur="83" decel="50000">
                                          <p:stCondLst>
                                            <p:cond delay="338"/>
                                          </p:stCondLst>
                                        </p:cTn>
                                        <p:tgtEl>
                                          <p:spTgt spid="6"/>
                                        </p:tgtEl>
                                      </p:cBhvr>
                                      <p:to x="100000" y="100000"/>
                                    </p:animScale>
                                    <p:animScale>
                                      <p:cBhvr>
                                        <p:cTn id="33" dur="13">
                                          <p:stCondLst>
                                            <p:cond delay="656"/>
                                          </p:stCondLst>
                                        </p:cTn>
                                        <p:tgtEl>
                                          <p:spTgt spid="6"/>
                                        </p:tgtEl>
                                      </p:cBhvr>
                                      <p:to x="100000" y="80000"/>
                                    </p:animScale>
                                    <p:animScale>
                                      <p:cBhvr>
                                        <p:cTn id="34" dur="83" decel="50000">
                                          <p:stCondLst>
                                            <p:cond delay="669"/>
                                          </p:stCondLst>
                                        </p:cTn>
                                        <p:tgtEl>
                                          <p:spTgt spid="6"/>
                                        </p:tgtEl>
                                      </p:cBhvr>
                                      <p:to x="100000" y="100000"/>
                                    </p:animScale>
                                    <p:animScale>
                                      <p:cBhvr>
                                        <p:cTn id="35" dur="13">
                                          <p:stCondLst>
                                            <p:cond delay="821"/>
                                          </p:stCondLst>
                                        </p:cTn>
                                        <p:tgtEl>
                                          <p:spTgt spid="6"/>
                                        </p:tgtEl>
                                      </p:cBhvr>
                                      <p:to x="100000" y="90000"/>
                                    </p:animScale>
                                    <p:animScale>
                                      <p:cBhvr>
                                        <p:cTn id="36" dur="83" decel="50000">
                                          <p:stCondLst>
                                            <p:cond delay="834"/>
                                          </p:stCondLst>
                                        </p:cTn>
                                        <p:tgtEl>
                                          <p:spTgt spid="6"/>
                                        </p:tgtEl>
                                      </p:cBhvr>
                                      <p:to x="100000" y="100000"/>
                                    </p:animScale>
                                    <p:animScale>
                                      <p:cBhvr>
                                        <p:cTn id="37" dur="13">
                                          <p:stCondLst>
                                            <p:cond delay="904"/>
                                          </p:stCondLst>
                                        </p:cTn>
                                        <p:tgtEl>
                                          <p:spTgt spid="6"/>
                                        </p:tgtEl>
                                      </p:cBhvr>
                                      <p:to x="100000" y="95000"/>
                                    </p:animScale>
                                    <p:animScale>
                                      <p:cBhvr>
                                        <p:cTn id="38" dur="83" decel="50000">
                                          <p:stCondLst>
                                            <p:cond delay="917"/>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290">
                                          <p:stCondLst>
                                            <p:cond delay="0"/>
                                          </p:stCondLst>
                                        </p:cTn>
                                        <p:tgtEl>
                                          <p:spTgt spid="7"/>
                                        </p:tgtEl>
                                      </p:cBhvr>
                                    </p:animEffect>
                                    <p:anim calcmode="lin" valueType="num">
                                      <p:cBhvr>
                                        <p:cTn id="44"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9" dur="13">
                                          <p:stCondLst>
                                            <p:cond delay="325"/>
                                          </p:stCondLst>
                                        </p:cTn>
                                        <p:tgtEl>
                                          <p:spTgt spid="7"/>
                                        </p:tgtEl>
                                      </p:cBhvr>
                                      <p:to x="100000" y="60000"/>
                                    </p:animScale>
                                    <p:animScale>
                                      <p:cBhvr>
                                        <p:cTn id="50" dur="83" decel="50000">
                                          <p:stCondLst>
                                            <p:cond delay="338"/>
                                          </p:stCondLst>
                                        </p:cTn>
                                        <p:tgtEl>
                                          <p:spTgt spid="7"/>
                                        </p:tgtEl>
                                      </p:cBhvr>
                                      <p:to x="100000" y="100000"/>
                                    </p:animScale>
                                    <p:animScale>
                                      <p:cBhvr>
                                        <p:cTn id="51" dur="13">
                                          <p:stCondLst>
                                            <p:cond delay="656"/>
                                          </p:stCondLst>
                                        </p:cTn>
                                        <p:tgtEl>
                                          <p:spTgt spid="7"/>
                                        </p:tgtEl>
                                      </p:cBhvr>
                                      <p:to x="100000" y="80000"/>
                                    </p:animScale>
                                    <p:animScale>
                                      <p:cBhvr>
                                        <p:cTn id="52" dur="83" decel="50000">
                                          <p:stCondLst>
                                            <p:cond delay="669"/>
                                          </p:stCondLst>
                                        </p:cTn>
                                        <p:tgtEl>
                                          <p:spTgt spid="7"/>
                                        </p:tgtEl>
                                      </p:cBhvr>
                                      <p:to x="100000" y="100000"/>
                                    </p:animScale>
                                    <p:animScale>
                                      <p:cBhvr>
                                        <p:cTn id="53" dur="13">
                                          <p:stCondLst>
                                            <p:cond delay="821"/>
                                          </p:stCondLst>
                                        </p:cTn>
                                        <p:tgtEl>
                                          <p:spTgt spid="7"/>
                                        </p:tgtEl>
                                      </p:cBhvr>
                                      <p:to x="100000" y="90000"/>
                                    </p:animScale>
                                    <p:animScale>
                                      <p:cBhvr>
                                        <p:cTn id="54" dur="83" decel="50000">
                                          <p:stCondLst>
                                            <p:cond delay="834"/>
                                          </p:stCondLst>
                                        </p:cTn>
                                        <p:tgtEl>
                                          <p:spTgt spid="7"/>
                                        </p:tgtEl>
                                      </p:cBhvr>
                                      <p:to x="100000" y="100000"/>
                                    </p:animScale>
                                    <p:animScale>
                                      <p:cBhvr>
                                        <p:cTn id="55" dur="13">
                                          <p:stCondLst>
                                            <p:cond delay="904"/>
                                          </p:stCondLst>
                                        </p:cTn>
                                        <p:tgtEl>
                                          <p:spTgt spid="7"/>
                                        </p:tgtEl>
                                      </p:cBhvr>
                                      <p:to x="100000" y="95000"/>
                                    </p:animScale>
                                    <p:animScale>
                                      <p:cBhvr>
                                        <p:cTn id="56" dur="83" decel="50000">
                                          <p:stCondLst>
                                            <p:cond delay="917"/>
                                          </p:stCondLst>
                                        </p:cTn>
                                        <p:tgtEl>
                                          <p:spTgt spid="7"/>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290">
                                          <p:stCondLst>
                                            <p:cond delay="0"/>
                                          </p:stCondLst>
                                        </p:cTn>
                                        <p:tgtEl>
                                          <p:spTgt spid="8"/>
                                        </p:tgtEl>
                                      </p:cBhvr>
                                    </p:animEffect>
                                    <p:anim calcmode="lin" valueType="num">
                                      <p:cBhvr>
                                        <p:cTn id="6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67" dur="13">
                                          <p:stCondLst>
                                            <p:cond delay="325"/>
                                          </p:stCondLst>
                                        </p:cTn>
                                        <p:tgtEl>
                                          <p:spTgt spid="8"/>
                                        </p:tgtEl>
                                      </p:cBhvr>
                                      <p:to x="100000" y="60000"/>
                                    </p:animScale>
                                    <p:animScale>
                                      <p:cBhvr>
                                        <p:cTn id="68" dur="83" decel="50000">
                                          <p:stCondLst>
                                            <p:cond delay="338"/>
                                          </p:stCondLst>
                                        </p:cTn>
                                        <p:tgtEl>
                                          <p:spTgt spid="8"/>
                                        </p:tgtEl>
                                      </p:cBhvr>
                                      <p:to x="100000" y="100000"/>
                                    </p:animScale>
                                    <p:animScale>
                                      <p:cBhvr>
                                        <p:cTn id="69" dur="13">
                                          <p:stCondLst>
                                            <p:cond delay="656"/>
                                          </p:stCondLst>
                                        </p:cTn>
                                        <p:tgtEl>
                                          <p:spTgt spid="8"/>
                                        </p:tgtEl>
                                      </p:cBhvr>
                                      <p:to x="100000" y="80000"/>
                                    </p:animScale>
                                    <p:animScale>
                                      <p:cBhvr>
                                        <p:cTn id="70" dur="83" decel="50000">
                                          <p:stCondLst>
                                            <p:cond delay="669"/>
                                          </p:stCondLst>
                                        </p:cTn>
                                        <p:tgtEl>
                                          <p:spTgt spid="8"/>
                                        </p:tgtEl>
                                      </p:cBhvr>
                                      <p:to x="100000" y="100000"/>
                                    </p:animScale>
                                    <p:animScale>
                                      <p:cBhvr>
                                        <p:cTn id="71" dur="13">
                                          <p:stCondLst>
                                            <p:cond delay="821"/>
                                          </p:stCondLst>
                                        </p:cTn>
                                        <p:tgtEl>
                                          <p:spTgt spid="8"/>
                                        </p:tgtEl>
                                      </p:cBhvr>
                                      <p:to x="100000" y="90000"/>
                                    </p:animScale>
                                    <p:animScale>
                                      <p:cBhvr>
                                        <p:cTn id="72" dur="83" decel="50000">
                                          <p:stCondLst>
                                            <p:cond delay="834"/>
                                          </p:stCondLst>
                                        </p:cTn>
                                        <p:tgtEl>
                                          <p:spTgt spid="8"/>
                                        </p:tgtEl>
                                      </p:cBhvr>
                                      <p:to x="100000" y="100000"/>
                                    </p:animScale>
                                    <p:animScale>
                                      <p:cBhvr>
                                        <p:cTn id="73" dur="13">
                                          <p:stCondLst>
                                            <p:cond delay="904"/>
                                          </p:stCondLst>
                                        </p:cTn>
                                        <p:tgtEl>
                                          <p:spTgt spid="8"/>
                                        </p:tgtEl>
                                      </p:cBhvr>
                                      <p:to x="100000" y="95000"/>
                                    </p:animScale>
                                    <p:animScale>
                                      <p:cBhvr>
                                        <p:cTn id="74" dur="83" decel="50000">
                                          <p:stCondLst>
                                            <p:cond delay="917"/>
                                          </p:stCondLst>
                                        </p:cTn>
                                        <p:tgtEl>
                                          <p:spTgt spid="8"/>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down)">
                                      <p:cBhvr>
                                        <p:cTn id="79" dur="290">
                                          <p:stCondLst>
                                            <p:cond delay="0"/>
                                          </p:stCondLst>
                                        </p:cTn>
                                        <p:tgtEl>
                                          <p:spTgt spid="9"/>
                                        </p:tgtEl>
                                      </p:cBhvr>
                                    </p:animEffect>
                                    <p:anim calcmode="lin" valueType="num">
                                      <p:cBhvr>
                                        <p:cTn id="80"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85" dur="13">
                                          <p:stCondLst>
                                            <p:cond delay="325"/>
                                          </p:stCondLst>
                                        </p:cTn>
                                        <p:tgtEl>
                                          <p:spTgt spid="9"/>
                                        </p:tgtEl>
                                      </p:cBhvr>
                                      <p:to x="100000" y="60000"/>
                                    </p:animScale>
                                    <p:animScale>
                                      <p:cBhvr>
                                        <p:cTn id="86" dur="83" decel="50000">
                                          <p:stCondLst>
                                            <p:cond delay="338"/>
                                          </p:stCondLst>
                                        </p:cTn>
                                        <p:tgtEl>
                                          <p:spTgt spid="9"/>
                                        </p:tgtEl>
                                      </p:cBhvr>
                                      <p:to x="100000" y="100000"/>
                                    </p:animScale>
                                    <p:animScale>
                                      <p:cBhvr>
                                        <p:cTn id="87" dur="13">
                                          <p:stCondLst>
                                            <p:cond delay="656"/>
                                          </p:stCondLst>
                                        </p:cTn>
                                        <p:tgtEl>
                                          <p:spTgt spid="9"/>
                                        </p:tgtEl>
                                      </p:cBhvr>
                                      <p:to x="100000" y="80000"/>
                                    </p:animScale>
                                    <p:animScale>
                                      <p:cBhvr>
                                        <p:cTn id="88" dur="83" decel="50000">
                                          <p:stCondLst>
                                            <p:cond delay="669"/>
                                          </p:stCondLst>
                                        </p:cTn>
                                        <p:tgtEl>
                                          <p:spTgt spid="9"/>
                                        </p:tgtEl>
                                      </p:cBhvr>
                                      <p:to x="100000" y="100000"/>
                                    </p:animScale>
                                    <p:animScale>
                                      <p:cBhvr>
                                        <p:cTn id="89" dur="13">
                                          <p:stCondLst>
                                            <p:cond delay="821"/>
                                          </p:stCondLst>
                                        </p:cTn>
                                        <p:tgtEl>
                                          <p:spTgt spid="9"/>
                                        </p:tgtEl>
                                      </p:cBhvr>
                                      <p:to x="100000" y="90000"/>
                                    </p:animScale>
                                    <p:animScale>
                                      <p:cBhvr>
                                        <p:cTn id="90" dur="83" decel="50000">
                                          <p:stCondLst>
                                            <p:cond delay="834"/>
                                          </p:stCondLst>
                                        </p:cTn>
                                        <p:tgtEl>
                                          <p:spTgt spid="9"/>
                                        </p:tgtEl>
                                      </p:cBhvr>
                                      <p:to x="100000" y="100000"/>
                                    </p:animScale>
                                    <p:animScale>
                                      <p:cBhvr>
                                        <p:cTn id="91" dur="13">
                                          <p:stCondLst>
                                            <p:cond delay="904"/>
                                          </p:stCondLst>
                                        </p:cTn>
                                        <p:tgtEl>
                                          <p:spTgt spid="9"/>
                                        </p:tgtEl>
                                      </p:cBhvr>
                                      <p:to x="100000" y="95000"/>
                                    </p:animScale>
                                    <p:animScale>
                                      <p:cBhvr>
                                        <p:cTn id="92" dur="83" decel="50000">
                                          <p:stCondLst>
                                            <p:cond delay="917"/>
                                          </p:stCondLst>
                                        </p:cTn>
                                        <p:tgtEl>
                                          <p:spTgt spid="9"/>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dissolve">
                                      <p:cBhvr>
                                        <p:cTn id="97" dur="1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dissolve">
                                      <p:cBhvr>
                                        <p:cTn id="102" dur="1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dissolve">
                                      <p:cBhvr>
                                        <p:cTn id="10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sp>
        <p:nvSpPr>
          <p:cNvPr id="5" name="Rectangle 4"/>
          <p:cNvSpPr/>
          <p:nvPr/>
        </p:nvSpPr>
        <p:spPr>
          <a:xfrm>
            <a:off x="3275856" y="1491630"/>
            <a:ext cx="4541658" cy="1615827"/>
          </a:xfrm>
          <a:prstGeom prst="rect">
            <a:avLst/>
          </a:prstGeom>
        </p:spPr>
        <p:txBody>
          <a:bodyPr wrap="square">
            <a:spAutoFit/>
          </a:bodyPr>
          <a:lstStyle/>
          <a:p>
            <a:endParaRPr lang="en-US" altLang="zh-CN" b="1" dirty="0">
              <a:solidFill>
                <a:srgbClr val="262626"/>
              </a:solidFill>
              <a:latin typeface="MicrosoftYaHei" charset="-122"/>
              <a:ea typeface="MicrosoftYaHei" charset="-122"/>
            </a:endParaRPr>
          </a:p>
          <a:p>
            <a:endParaRPr lang="en-US" altLang="zh-CN" b="1" dirty="0">
              <a:solidFill>
                <a:srgbClr val="262626"/>
              </a:solidFill>
              <a:latin typeface="MicrosoftYaHei" charset="-122"/>
              <a:ea typeface="MicrosoftYaHei" charset="-122"/>
            </a:endParaRPr>
          </a:p>
          <a:p>
            <a:r>
              <a:rPr lang="zh-CN" altLang="en-US" b="1" dirty="0">
                <a:solidFill>
                  <a:srgbClr val="262626"/>
                </a:solidFill>
                <a:latin typeface="MicrosoftYaHei" charset="-122"/>
                <a:ea typeface="MicrosoftYaHei" charset="-122"/>
              </a:rPr>
              <a:t>想了解更多知识</a:t>
            </a:r>
            <a:r>
              <a:rPr lang="zh-CN" altLang="en-US" b="1" dirty="0" smtClean="0">
                <a:solidFill>
                  <a:srgbClr val="262626"/>
                </a:solidFill>
                <a:latin typeface="MicrosoftYaHei" charset="-122"/>
                <a:ea typeface="MicrosoftYaHei" charset="-122"/>
              </a:rPr>
              <a:t>可翻阅帮助文档</a:t>
            </a:r>
            <a:r>
              <a:rPr lang="zh-CN" altLang="en-US" b="1" dirty="0">
                <a:solidFill>
                  <a:srgbClr val="262626"/>
                </a:solidFill>
                <a:latin typeface="MicrosoftYaHei" charset="-122"/>
                <a:ea typeface="MicrosoftYaHei" charset="-122"/>
              </a:rPr>
              <a:t>：</a:t>
            </a:r>
            <a:endParaRPr lang="en-US" altLang="zh-CN" b="1" dirty="0">
              <a:solidFill>
                <a:srgbClr val="262626"/>
              </a:solidFill>
              <a:latin typeface="MicrosoftYaHei" charset="-122"/>
              <a:ea typeface="MicrosoftYaHei" charset="-122"/>
            </a:endParaRPr>
          </a:p>
          <a:p>
            <a:r>
              <a:rPr lang="en-US" altLang="zh-CN" b="1" dirty="0">
                <a:solidFill>
                  <a:srgbClr val="262626"/>
                </a:solidFill>
                <a:latin typeface="MicrosoftYaHei" charset="-122"/>
                <a:ea typeface="MicrosoftYaHei" charset="-122"/>
                <a:hlinkClick r:id="rId3"/>
              </a:rPr>
              <a:t>https://quant.jd.com/help</a:t>
            </a:r>
            <a:endParaRPr lang="en-US" altLang="zh-CN" b="1" dirty="0">
              <a:solidFill>
                <a:srgbClr val="262626"/>
              </a:solidFill>
              <a:latin typeface="MicrosoftYaHei" charset="-122"/>
              <a:ea typeface="MicrosoftYaHei" charset="-122"/>
            </a:endParaRPr>
          </a:p>
          <a:p>
            <a:endParaRPr lang="en-US" altLang="zh-CN" sz="900" b="1" dirty="0">
              <a:solidFill>
                <a:srgbClr val="262626"/>
              </a:solidFill>
              <a:latin typeface="MicrosoftYaHei" charset="-122"/>
              <a:ea typeface="MicrosoftYaHei" charset="-122"/>
            </a:endParaRPr>
          </a:p>
          <a:p>
            <a:endParaRPr lang="en-US" altLang="zh-CN" sz="900" b="1" dirty="0">
              <a:solidFill>
                <a:srgbClr val="262626"/>
              </a:solidFill>
              <a:latin typeface="MicrosoftYaHei" charset="-122"/>
              <a:ea typeface="MicrosoftYaHei" charset="-122"/>
            </a:endParaRPr>
          </a:p>
          <a:p>
            <a:endParaRPr lang="en-US" altLang="zh-CN" sz="900" b="1" dirty="0">
              <a:solidFill>
                <a:srgbClr val="262626"/>
              </a:solidFill>
              <a:latin typeface="MicrosoftYaHei" charset="-122"/>
              <a:ea typeface="MicrosoftYaHei" charset="-122"/>
            </a:endParaRPr>
          </a:p>
        </p:txBody>
      </p:sp>
      <p:pic>
        <p:nvPicPr>
          <p:cNvPr id="6" name="Picture 5"/>
          <p:cNvPicPr>
            <a:picLocks noChangeAspect="1"/>
          </p:cNvPicPr>
          <p:nvPr/>
        </p:nvPicPr>
        <p:blipFill>
          <a:blip r:embed="rId4"/>
          <a:stretch>
            <a:fillRect/>
          </a:stretch>
        </p:blipFill>
        <p:spPr>
          <a:xfrm>
            <a:off x="1043608" y="1469162"/>
            <a:ext cx="2038350" cy="1895475"/>
          </a:xfrm>
          <a:prstGeom prst="rect">
            <a:avLst/>
          </a:prstGeom>
        </p:spPr>
      </p:pic>
      <p:grpSp>
        <p:nvGrpSpPr>
          <p:cNvPr id="3" name="Group 2"/>
          <p:cNvGrpSpPr/>
          <p:nvPr/>
        </p:nvGrpSpPr>
        <p:grpSpPr>
          <a:xfrm>
            <a:off x="5652122" y="3107457"/>
            <a:ext cx="3408305" cy="1624865"/>
            <a:chOff x="6428192" y="4644960"/>
            <a:chExt cx="4544406" cy="2166487"/>
          </a:xfrm>
        </p:grpSpPr>
        <p:pic>
          <p:nvPicPr>
            <p:cNvPr id="7" name="Picture 6"/>
            <p:cNvPicPr>
              <a:picLocks noChangeAspect="1"/>
            </p:cNvPicPr>
            <p:nvPr/>
          </p:nvPicPr>
          <p:blipFill>
            <a:blip r:embed="rId5"/>
            <a:stretch>
              <a:fillRect/>
            </a:stretch>
          </p:blipFill>
          <p:spPr>
            <a:xfrm>
              <a:off x="7069749" y="4644960"/>
              <a:ext cx="1432694" cy="1674044"/>
            </a:xfrm>
            <a:prstGeom prst="rect">
              <a:avLst/>
            </a:prstGeom>
          </p:spPr>
        </p:pic>
        <p:sp>
          <p:nvSpPr>
            <p:cNvPr id="2" name="Rectangle 1"/>
            <p:cNvSpPr/>
            <p:nvPr/>
          </p:nvSpPr>
          <p:spPr>
            <a:xfrm>
              <a:off x="6428192" y="6319004"/>
              <a:ext cx="4544406" cy="492443"/>
            </a:xfrm>
            <a:prstGeom prst="rect">
              <a:avLst/>
            </a:prstGeom>
          </p:spPr>
          <p:txBody>
            <a:bodyPr wrap="none">
              <a:spAutoFit/>
            </a:bodyPr>
            <a:lstStyle/>
            <a:p>
              <a:r>
                <a:rPr lang="zh-CN" altLang="en-US" b="1" dirty="0">
                  <a:solidFill>
                    <a:srgbClr val="262626"/>
                  </a:solidFill>
                  <a:latin typeface="MicrosoftYaHei" charset="-122"/>
                  <a:ea typeface="MicrosoftYaHei" charset="-122"/>
                </a:rPr>
                <a:t>因为其他的我</a:t>
              </a:r>
              <a:r>
                <a:rPr lang="zh-CN" altLang="en-US" b="1" dirty="0" smtClean="0">
                  <a:solidFill>
                    <a:srgbClr val="262626"/>
                  </a:solidFill>
                  <a:latin typeface="MicrosoftYaHei" charset="-122"/>
                  <a:ea typeface="MicrosoftYaHei" charset="-122"/>
                </a:rPr>
                <a:t>也得问数学老师</a:t>
              </a:r>
              <a:r>
                <a:rPr lang="is-IS" altLang="zh-CN" b="1" dirty="0" smtClean="0">
                  <a:solidFill>
                    <a:srgbClr val="262626"/>
                  </a:solidFill>
                  <a:latin typeface="MicrosoftYaHei" charset="-122"/>
                  <a:ea typeface="MicrosoftYaHei" charset="-122"/>
                </a:rPr>
                <a:t>…</a:t>
              </a:r>
              <a:endParaRPr lang="zh-CN" altLang="en-US" b="1" dirty="0">
                <a:solidFill>
                  <a:srgbClr val="262626"/>
                </a:solidFill>
                <a:latin typeface="MicrosoftYaHei" charset="-122"/>
                <a:ea typeface="MicrosoftYaHei" charset="-122"/>
              </a:endParaRPr>
            </a:p>
          </p:txBody>
        </p:sp>
      </p:grpSp>
    </p:spTree>
    <p:extLst>
      <p:ext uri="{BB962C8B-B14F-4D97-AF65-F5344CB8AC3E}">
        <p14:creationId xmlns:p14="http://schemas.microsoft.com/office/powerpoint/2010/main" val="28599942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前端技术选型</a:t>
            </a:r>
          </a:p>
        </p:txBody>
      </p:sp>
      <p:pic>
        <p:nvPicPr>
          <p:cNvPr id="5" name="Picture 4"/>
          <p:cNvPicPr>
            <a:picLocks noChangeAspect="1"/>
          </p:cNvPicPr>
          <p:nvPr/>
        </p:nvPicPr>
        <p:blipFill>
          <a:blip r:embed="rId3"/>
          <a:stretch>
            <a:fillRect/>
          </a:stretch>
        </p:blipFill>
        <p:spPr>
          <a:xfrm>
            <a:off x="6296300" y="1665041"/>
            <a:ext cx="1143000" cy="7143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027" y="1650722"/>
            <a:ext cx="667365" cy="728265"/>
          </a:xfrm>
          <a:prstGeom prst="rect">
            <a:avLst/>
          </a:prstGeom>
        </p:spPr>
      </p:pic>
      <p:pic>
        <p:nvPicPr>
          <p:cNvPr id="9" name="Picture 8"/>
          <p:cNvPicPr>
            <a:picLocks noChangeAspect="1"/>
          </p:cNvPicPr>
          <p:nvPr/>
        </p:nvPicPr>
        <p:blipFill>
          <a:blip r:embed="rId5"/>
          <a:stretch>
            <a:fillRect/>
          </a:stretch>
        </p:blipFill>
        <p:spPr>
          <a:xfrm>
            <a:off x="5954937" y="3025838"/>
            <a:ext cx="1619250" cy="476250"/>
          </a:xfrm>
          <a:prstGeom prst="rect">
            <a:avLst/>
          </a:prstGeom>
        </p:spPr>
      </p:pic>
      <p:pic>
        <p:nvPicPr>
          <p:cNvPr id="12" name="Picture 11"/>
          <p:cNvPicPr>
            <a:picLocks noChangeAspect="1"/>
          </p:cNvPicPr>
          <p:nvPr/>
        </p:nvPicPr>
        <p:blipFill>
          <a:blip r:embed="rId6"/>
          <a:stretch>
            <a:fillRect/>
          </a:stretch>
        </p:blipFill>
        <p:spPr>
          <a:xfrm>
            <a:off x="4766926" y="1645814"/>
            <a:ext cx="1103671" cy="73808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522" y="1645814"/>
            <a:ext cx="1014984" cy="63093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9758" y="2924360"/>
            <a:ext cx="1630091" cy="679205"/>
          </a:xfrm>
          <a:prstGeom prst="rect">
            <a:avLst/>
          </a:prstGeom>
        </p:spPr>
      </p:pic>
      <p:pic>
        <p:nvPicPr>
          <p:cNvPr id="7" name="Picture 6"/>
          <p:cNvPicPr>
            <a:picLocks noChangeAspect="1"/>
          </p:cNvPicPr>
          <p:nvPr/>
        </p:nvPicPr>
        <p:blipFill>
          <a:blip r:embed="rId9"/>
          <a:stretch>
            <a:fillRect/>
          </a:stretch>
        </p:blipFill>
        <p:spPr>
          <a:xfrm>
            <a:off x="1569215" y="3015496"/>
            <a:ext cx="2195542" cy="496934"/>
          </a:xfrm>
          <a:prstGeom prst="rect">
            <a:avLst/>
          </a:prstGeom>
        </p:spPr>
      </p:pic>
    </p:spTree>
    <p:extLst>
      <p:ext uri="{BB962C8B-B14F-4D97-AF65-F5344CB8AC3E}">
        <p14:creationId xmlns:p14="http://schemas.microsoft.com/office/powerpoint/2010/main" val="142501132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467544" y="3396342"/>
            <a:ext cx="8208911" cy="1077686"/>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defTabSz="685800"/>
            <a:r>
              <a:rPr lang="en-US" altLang="zh-CN" sz="2400" dirty="0">
                <a:solidFill>
                  <a:srgbClr val="00B050"/>
                </a:solidFill>
                <a:latin typeface="Yuppy SC" charset="-122"/>
                <a:ea typeface="Yuppy SC" charset="-122"/>
                <a:cs typeface="Yuppy SC" charset="-122"/>
              </a:rPr>
              <a:t>MVVM</a:t>
            </a:r>
            <a:endParaRPr lang="zh-CN" altLang="en-US" sz="2400" dirty="0">
              <a:solidFill>
                <a:srgbClr val="00B050"/>
              </a:solidFill>
              <a:latin typeface="Yuppy SC" charset="-122"/>
              <a:ea typeface="Yuppy SC" charset="-122"/>
              <a:cs typeface="Yuppy SC" charset="-122"/>
            </a:endParaRPr>
          </a:p>
        </p:txBody>
      </p:sp>
      <p:pic>
        <p:nvPicPr>
          <p:cNvPr id="22" name="Picture 21"/>
          <p:cNvPicPr>
            <a:picLocks noChangeAspect="1"/>
          </p:cNvPicPr>
          <p:nvPr/>
        </p:nvPicPr>
        <p:blipFill>
          <a:blip r:embed="rId3"/>
          <a:stretch>
            <a:fillRect/>
          </a:stretch>
        </p:blipFill>
        <p:spPr>
          <a:xfrm>
            <a:off x="2726234" y="3483233"/>
            <a:ext cx="1725386" cy="923295"/>
          </a:xfrm>
          <a:prstGeom prst="rect">
            <a:avLst/>
          </a:prstGeom>
        </p:spPr>
      </p:pic>
      <p:sp>
        <p:nvSpPr>
          <p:cNvPr id="14" name="Rounded Rectangle 13"/>
          <p:cNvSpPr/>
          <p:nvPr/>
        </p:nvSpPr>
        <p:spPr bwMode="auto">
          <a:xfrm>
            <a:off x="467544" y="865414"/>
            <a:ext cx="8208912" cy="1077686"/>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defTabSz="685800"/>
            <a:r>
              <a:rPr lang="en-US" altLang="zh-CN" sz="2400" dirty="0">
                <a:solidFill>
                  <a:srgbClr val="00B050"/>
                </a:solidFill>
                <a:latin typeface="Yuppy SC" charset="-122"/>
                <a:ea typeface="Yuppy SC" charset="-122"/>
                <a:cs typeface="Yuppy SC" charset="-122"/>
              </a:rPr>
              <a:t>MVC</a:t>
            </a:r>
            <a:endParaRPr lang="zh-CN" altLang="en-US" sz="2400" dirty="0">
              <a:solidFill>
                <a:srgbClr val="00B050"/>
              </a:solidFill>
              <a:latin typeface="Yuppy SC" charset="-122"/>
              <a:ea typeface="Yuppy SC" charset="-122"/>
              <a:cs typeface="Yuppy SC" charset="-122"/>
            </a:endParaRPr>
          </a:p>
        </p:txBody>
      </p:sp>
      <p:sp>
        <p:nvSpPr>
          <p:cNvPr id="4"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前端</a:t>
            </a:r>
            <a:r>
              <a:rPr lang="en-US" altLang="zh-CN"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MV</a:t>
            </a: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*模型</a:t>
            </a:r>
          </a:p>
        </p:txBody>
      </p:sp>
      <p:sp>
        <p:nvSpPr>
          <p:cNvPr id="15" name="Rounded Rectangle 14"/>
          <p:cNvSpPr/>
          <p:nvPr/>
        </p:nvSpPr>
        <p:spPr bwMode="auto">
          <a:xfrm>
            <a:off x="467544" y="2130878"/>
            <a:ext cx="8208912" cy="1077686"/>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defTabSz="685800"/>
            <a:r>
              <a:rPr lang="en-US" altLang="zh-CN" sz="2400" dirty="0">
                <a:solidFill>
                  <a:srgbClr val="00B050"/>
                </a:solidFill>
                <a:latin typeface="Yuppy SC" charset="-122"/>
                <a:ea typeface="Yuppy SC" charset="-122"/>
                <a:cs typeface="Yuppy SC" charset="-122"/>
              </a:rPr>
              <a:t>MVP</a:t>
            </a:r>
            <a:endParaRPr lang="zh-CN" altLang="en-US" sz="2400" dirty="0">
              <a:solidFill>
                <a:srgbClr val="00B050"/>
              </a:solidFill>
              <a:latin typeface="Yuppy SC" charset="-122"/>
              <a:ea typeface="Yuppy SC" charset="-122"/>
              <a:cs typeface="Yuppy SC" charset="-122"/>
            </a:endParaRPr>
          </a:p>
        </p:txBody>
      </p:sp>
      <p:grpSp>
        <p:nvGrpSpPr>
          <p:cNvPr id="26" name="Group 25"/>
          <p:cNvGrpSpPr/>
          <p:nvPr/>
        </p:nvGrpSpPr>
        <p:grpSpPr>
          <a:xfrm>
            <a:off x="2238511" y="4490357"/>
            <a:ext cx="4783590" cy="620228"/>
            <a:chOff x="1552121" y="5987142"/>
            <a:chExt cx="6378120" cy="826971"/>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83" y="5987142"/>
              <a:ext cx="757817" cy="826971"/>
            </a:xfrm>
            <a:prstGeom prst="rect">
              <a:avLst/>
            </a:prstGeom>
          </p:spPr>
        </p:pic>
        <p:sp>
          <p:nvSpPr>
            <p:cNvPr id="17" name="Rectangle 16"/>
            <p:cNvSpPr/>
            <p:nvPr/>
          </p:nvSpPr>
          <p:spPr>
            <a:xfrm>
              <a:off x="5234588" y="6168435"/>
              <a:ext cx="1299929" cy="553998"/>
            </a:xfrm>
            <a:prstGeom prst="rect">
              <a:avLst/>
            </a:prstGeom>
          </p:spPr>
          <p:txBody>
            <a:bodyPr wrap="none">
              <a:spAutoFit/>
            </a:bodyPr>
            <a:lstStyle/>
            <a:p>
              <a:r>
                <a:rPr lang="en-US" altLang="zh-CN" sz="2100" dirty="0" err="1">
                  <a:solidFill>
                    <a:srgbClr val="333333"/>
                  </a:solidFill>
                  <a:latin typeface="Helvetica Neue" charset="0"/>
                </a:rPr>
                <a:t>avalon</a:t>
              </a:r>
              <a:endParaRPr lang="en-US" altLang="zh-CN" sz="2100" dirty="0">
                <a:solidFill>
                  <a:srgbClr val="333333"/>
                </a:solidFill>
                <a:latin typeface="Helvetica Neue" charset="0"/>
              </a:endParaRPr>
            </a:p>
          </p:txBody>
        </p:sp>
        <p:pic>
          <p:nvPicPr>
            <p:cNvPr id="18" name="Picture 17"/>
            <p:cNvPicPr>
              <a:picLocks noChangeAspect="1"/>
            </p:cNvPicPr>
            <p:nvPr/>
          </p:nvPicPr>
          <p:blipFill>
            <a:blip r:embed="rId5"/>
            <a:stretch>
              <a:fillRect/>
            </a:stretch>
          </p:blipFill>
          <p:spPr>
            <a:xfrm>
              <a:off x="1552121" y="6215741"/>
              <a:ext cx="1692587" cy="477283"/>
            </a:xfrm>
            <a:prstGeom prst="rect">
              <a:avLst/>
            </a:prstGeom>
          </p:spPr>
        </p:pic>
        <p:pic>
          <p:nvPicPr>
            <p:cNvPr id="19" name="Picture 18"/>
            <p:cNvPicPr>
              <a:picLocks noChangeAspect="1"/>
            </p:cNvPicPr>
            <p:nvPr/>
          </p:nvPicPr>
          <p:blipFill>
            <a:blip r:embed="rId6"/>
            <a:stretch>
              <a:fillRect/>
            </a:stretch>
          </p:blipFill>
          <p:spPr>
            <a:xfrm>
              <a:off x="7135583" y="6019455"/>
              <a:ext cx="794658" cy="794658"/>
            </a:xfrm>
            <a:prstGeom prst="rect">
              <a:avLst/>
            </a:prstGeom>
          </p:spPr>
        </p:pic>
      </p:grpSp>
      <p:pic>
        <p:nvPicPr>
          <p:cNvPr id="20" name="Picture 19"/>
          <p:cNvPicPr>
            <a:picLocks noChangeAspect="1"/>
          </p:cNvPicPr>
          <p:nvPr/>
        </p:nvPicPr>
        <p:blipFill>
          <a:blip r:embed="rId7"/>
          <a:stretch>
            <a:fillRect/>
          </a:stretch>
        </p:blipFill>
        <p:spPr>
          <a:xfrm>
            <a:off x="2670371" y="888088"/>
            <a:ext cx="1812320" cy="1000667"/>
          </a:xfrm>
          <a:prstGeom prst="rect">
            <a:avLst/>
          </a:prstGeom>
        </p:spPr>
      </p:pic>
      <p:pic>
        <p:nvPicPr>
          <p:cNvPr id="21" name="Picture 20"/>
          <p:cNvPicPr>
            <a:picLocks noChangeAspect="1"/>
          </p:cNvPicPr>
          <p:nvPr/>
        </p:nvPicPr>
        <p:blipFill>
          <a:blip r:embed="rId8"/>
          <a:stretch>
            <a:fillRect/>
          </a:stretch>
        </p:blipFill>
        <p:spPr>
          <a:xfrm>
            <a:off x="2686700" y="2183543"/>
            <a:ext cx="1764920" cy="972357"/>
          </a:xfrm>
          <a:prstGeom prst="rect">
            <a:avLst/>
          </a:prstGeom>
        </p:spPr>
      </p:pic>
      <p:sp>
        <p:nvSpPr>
          <p:cNvPr id="23" name="Rectangle 22"/>
          <p:cNvSpPr/>
          <p:nvPr/>
        </p:nvSpPr>
        <p:spPr>
          <a:xfrm>
            <a:off x="4819379" y="1164439"/>
            <a:ext cx="2357029" cy="577081"/>
          </a:xfrm>
          <a:prstGeom prst="rect">
            <a:avLst/>
          </a:prstGeom>
        </p:spPr>
        <p:txBody>
          <a:bodyPr wrap="square">
            <a:spAutoFit/>
          </a:bodyPr>
          <a:lstStyle/>
          <a:p>
            <a:pPr marL="214313" indent="-214313">
              <a:buFont typeface="Arial" charset="0"/>
              <a:buChar char="•"/>
            </a:pPr>
            <a:r>
              <a:rPr lang="en-US" altLang="zh-CN" sz="1050" dirty="0"/>
              <a:t>View</a:t>
            </a:r>
            <a:r>
              <a:rPr lang="zh-CN" altLang="en-US" sz="1050" dirty="0"/>
              <a:t>：用户界面</a:t>
            </a:r>
          </a:p>
          <a:p>
            <a:pPr marL="214313" indent="-214313">
              <a:buFont typeface="Arial" charset="0"/>
              <a:buChar char="•"/>
            </a:pPr>
            <a:r>
              <a:rPr lang="en-US" altLang="zh-CN" sz="1050" dirty="0"/>
              <a:t>Controller</a:t>
            </a:r>
            <a:r>
              <a:rPr lang="zh-CN" altLang="en-US" sz="1050" dirty="0"/>
              <a:t>：业务逻辑</a:t>
            </a:r>
          </a:p>
          <a:p>
            <a:pPr marL="214313" indent="-214313">
              <a:buFont typeface="Arial" charset="0"/>
              <a:buChar char="•"/>
            </a:pPr>
            <a:r>
              <a:rPr lang="en-US" altLang="zh-CN" sz="1050" dirty="0"/>
              <a:t>Model</a:t>
            </a:r>
            <a:r>
              <a:rPr lang="zh-CN" altLang="en-US" sz="1050" dirty="0"/>
              <a:t>：数据保存</a:t>
            </a:r>
          </a:p>
        </p:txBody>
      </p:sp>
      <p:sp>
        <p:nvSpPr>
          <p:cNvPr id="24" name="Rectangle 23"/>
          <p:cNvSpPr/>
          <p:nvPr/>
        </p:nvSpPr>
        <p:spPr>
          <a:xfrm>
            <a:off x="4860198" y="2315604"/>
            <a:ext cx="2357029" cy="577081"/>
          </a:xfrm>
          <a:prstGeom prst="rect">
            <a:avLst/>
          </a:prstGeom>
        </p:spPr>
        <p:txBody>
          <a:bodyPr wrap="square">
            <a:spAutoFit/>
          </a:bodyPr>
          <a:lstStyle/>
          <a:p>
            <a:pPr marL="214313" indent="-214313">
              <a:buFont typeface="Arial" charset="0"/>
              <a:buChar char="•"/>
            </a:pPr>
            <a:r>
              <a:rPr lang="en-US" altLang="zh-CN" sz="1050" dirty="0"/>
              <a:t>View</a:t>
            </a:r>
            <a:r>
              <a:rPr lang="zh-CN" altLang="en-US" sz="1050" dirty="0"/>
              <a:t>：用户界面</a:t>
            </a:r>
          </a:p>
          <a:p>
            <a:pPr marL="214313" indent="-214313">
              <a:buFont typeface="Arial" charset="0"/>
              <a:buChar char="•"/>
            </a:pPr>
            <a:r>
              <a:rPr lang="en-US" altLang="zh-CN" sz="1050" dirty="0"/>
              <a:t>Presenter</a:t>
            </a:r>
            <a:r>
              <a:rPr lang="zh-CN" altLang="en-US" sz="1050" dirty="0"/>
              <a:t>：业务逻辑</a:t>
            </a:r>
          </a:p>
          <a:p>
            <a:pPr marL="214313" indent="-214313">
              <a:buFont typeface="Arial" charset="0"/>
              <a:buChar char="•"/>
            </a:pPr>
            <a:r>
              <a:rPr lang="en-US" altLang="zh-CN" sz="1050" dirty="0"/>
              <a:t>Model</a:t>
            </a:r>
            <a:r>
              <a:rPr lang="zh-CN" altLang="en-US" sz="1050" dirty="0"/>
              <a:t>：数据保存</a:t>
            </a:r>
          </a:p>
        </p:txBody>
      </p:sp>
      <p:sp>
        <p:nvSpPr>
          <p:cNvPr id="25" name="Rectangle 24"/>
          <p:cNvSpPr/>
          <p:nvPr/>
        </p:nvSpPr>
        <p:spPr>
          <a:xfrm>
            <a:off x="4860198" y="3640447"/>
            <a:ext cx="2895874" cy="738664"/>
          </a:xfrm>
          <a:prstGeom prst="rect">
            <a:avLst/>
          </a:prstGeom>
        </p:spPr>
        <p:txBody>
          <a:bodyPr wrap="square">
            <a:spAutoFit/>
          </a:bodyPr>
          <a:lstStyle/>
          <a:p>
            <a:pPr marL="214313" indent="-214313">
              <a:buFont typeface="Arial" charset="0"/>
              <a:buChar char="•"/>
            </a:pPr>
            <a:r>
              <a:rPr lang="en-US" altLang="zh-CN" sz="1050" dirty="0"/>
              <a:t>Model</a:t>
            </a:r>
            <a:r>
              <a:rPr lang="zh-CN" altLang="en-US" sz="1050" dirty="0"/>
              <a:t>：数据展现的对象模型</a:t>
            </a:r>
          </a:p>
          <a:p>
            <a:pPr marL="214313" indent="-214313">
              <a:buFont typeface="Arial" charset="0"/>
              <a:buChar char="•"/>
            </a:pPr>
            <a:r>
              <a:rPr lang="en-US" altLang="zh-CN" sz="1050" dirty="0"/>
              <a:t>View</a:t>
            </a:r>
            <a:r>
              <a:rPr lang="zh-CN" altLang="en-US" sz="1050" dirty="0"/>
              <a:t>：页面</a:t>
            </a:r>
            <a:r>
              <a:rPr lang="en-US" altLang="zh-CN" sz="1050" dirty="0"/>
              <a:t>UI</a:t>
            </a:r>
          </a:p>
          <a:p>
            <a:pPr marL="214313" indent="-214313">
              <a:buFont typeface="Arial" charset="0"/>
              <a:buChar char="•"/>
            </a:pPr>
            <a:r>
              <a:rPr lang="en-US" altLang="zh-CN" sz="1050" dirty="0" err="1"/>
              <a:t>ViewModel</a:t>
            </a:r>
            <a:r>
              <a:rPr lang="zh-CN" altLang="en-US" sz="1050" dirty="0"/>
              <a:t>：实现</a:t>
            </a:r>
            <a:r>
              <a:rPr lang="en-US" altLang="zh-CN" sz="1050" dirty="0"/>
              <a:t>Model</a:t>
            </a:r>
            <a:r>
              <a:rPr lang="zh-CN" altLang="en-US" sz="1050" dirty="0"/>
              <a:t>和</a:t>
            </a:r>
            <a:r>
              <a:rPr lang="en-US" altLang="zh-CN" sz="1050" dirty="0"/>
              <a:t>View</a:t>
            </a:r>
            <a:r>
              <a:rPr lang="zh-CN" altLang="en-US" sz="1050" dirty="0"/>
              <a:t>的双向绑定</a:t>
            </a:r>
          </a:p>
        </p:txBody>
      </p:sp>
    </p:spTree>
    <p:extLst>
      <p:ext uri="{BB962C8B-B14F-4D97-AF65-F5344CB8AC3E}">
        <p14:creationId xmlns:p14="http://schemas.microsoft.com/office/powerpoint/2010/main" val="1226250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3312368"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高效的</a:t>
            </a:r>
            <a:r>
              <a:rPr lang="en-US" altLang="zh-CN" sz="2400" b="1" dirty="0" err="1">
                <a:solidFill>
                  <a:srgbClr val="C00000"/>
                </a:solidFill>
                <a:effectLst>
                  <a:outerShdw blurRad="38100" dist="38100" dir="2700000" algn="tl">
                    <a:srgbClr val="C0C0C0"/>
                  </a:outerShdw>
                </a:effectLst>
                <a:latin typeface="Adobe Heiti Std R" charset="-122"/>
                <a:ea typeface="Adobe Heiti Std R" charset="-122"/>
                <a:cs typeface="Adobe Heiti Std R" charset="-122"/>
              </a:rPr>
              <a:t>WebSocket</a:t>
            </a:r>
            <a:endPar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endParaRPr>
          </a:p>
        </p:txBody>
      </p:sp>
      <p:graphicFrame>
        <p:nvGraphicFramePr>
          <p:cNvPr id="6" name="Diagram 5"/>
          <p:cNvGraphicFramePr/>
          <p:nvPr>
            <p:extLst>
              <p:ext uri="{D42A27DB-BD31-4B8C-83A1-F6EECF244321}">
                <p14:modId xmlns:p14="http://schemas.microsoft.com/office/powerpoint/2010/main" val="276733482"/>
              </p:ext>
            </p:extLst>
          </p:nvPr>
        </p:nvGraphicFramePr>
        <p:xfrm>
          <a:off x="4517994" y="1131590"/>
          <a:ext cx="4014446"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a:off x="4427984" y="1131590"/>
            <a:ext cx="0" cy="3456384"/>
          </a:xfrm>
          <a:prstGeom prst="line">
            <a:avLst/>
          </a:prstGeom>
        </p:spPr>
        <p:style>
          <a:lnRef idx="3">
            <a:schemeClr val="accent1"/>
          </a:lnRef>
          <a:fillRef idx="0">
            <a:schemeClr val="accent1"/>
          </a:fillRef>
          <a:effectRef idx="2">
            <a:schemeClr val="accent1"/>
          </a:effectRef>
          <a:fontRef idx="minor">
            <a:schemeClr val="tx1"/>
          </a:fontRef>
        </p:style>
      </p:cxn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80" y="1311610"/>
            <a:ext cx="4333109" cy="29523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39" y="1205347"/>
            <a:ext cx="4691027" cy="3164853"/>
          </a:xfrm>
          <a:prstGeom prst="rect">
            <a:avLst/>
          </a:prstGeom>
        </p:spPr>
      </p:pic>
    </p:spTree>
    <p:extLst>
      <p:ext uri="{BB962C8B-B14F-4D97-AF65-F5344CB8AC3E}">
        <p14:creationId xmlns:p14="http://schemas.microsoft.com/office/powerpoint/2010/main" val="8393334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 name="Down Arrow 29"/>
          <p:cNvSpPr/>
          <p:nvPr/>
        </p:nvSpPr>
        <p:spPr bwMode="auto">
          <a:xfrm>
            <a:off x="3923928" y="1460721"/>
            <a:ext cx="404125" cy="2845541"/>
          </a:xfrm>
          <a:prstGeom prst="downArrow">
            <a:avLst/>
          </a:prstGeom>
          <a:solidFill>
            <a:srgbClr val="3399F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25" name="Rounded Rectangle 8"/>
          <p:cNvSpPr>
            <a:spLocks noChangeArrowheads="1"/>
          </p:cNvSpPr>
          <p:nvPr/>
        </p:nvSpPr>
        <p:spPr bwMode="auto">
          <a:xfrm>
            <a:off x="4962832" y="4306263"/>
            <a:ext cx="3713623" cy="641747"/>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源</a:t>
            </a:r>
          </a:p>
        </p:txBody>
      </p:sp>
      <p:sp>
        <p:nvSpPr>
          <p:cNvPr id="24" name="Rounded Rectangle 8"/>
          <p:cNvSpPr>
            <a:spLocks noChangeArrowheads="1"/>
          </p:cNvSpPr>
          <p:nvPr/>
        </p:nvSpPr>
        <p:spPr bwMode="auto">
          <a:xfrm>
            <a:off x="479325" y="2593244"/>
            <a:ext cx="3369865" cy="1524269"/>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数据操作</a:t>
            </a:r>
          </a:p>
        </p:txBody>
      </p:sp>
      <p:sp>
        <p:nvSpPr>
          <p:cNvPr id="63489" name="Rounded Rectangle 7"/>
          <p:cNvSpPr>
            <a:spLocks noChangeArrowheads="1"/>
          </p:cNvSpPr>
          <p:nvPr/>
        </p:nvSpPr>
        <p:spPr bwMode="auto">
          <a:xfrm>
            <a:off x="467544" y="822834"/>
            <a:ext cx="8208912" cy="641747"/>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前端</a:t>
            </a:r>
          </a:p>
        </p:txBody>
      </p:sp>
      <p:sp>
        <p:nvSpPr>
          <p:cNvPr id="4" name="标题 1"/>
          <p:cNvSpPr txBox="1">
            <a:spLocks noChangeArrowheads="1"/>
          </p:cNvSpPr>
          <p:nvPr/>
        </p:nvSpPr>
        <p:spPr bwMode="auto">
          <a:xfrm>
            <a:off x="467544" y="267494"/>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defPPr>
              <a:defRPr lang="zh-CN"/>
            </a:defPPr>
            <a:lvl1pPr eaLnBrk="1" hangingPunct="1">
              <a:buNone/>
              <a:defRPr sz="2400" b="1">
                <a:solidFill>
                  <a:srgbClr val="C00000"/>
                </a:solidFill>
                <a:effectLst>
                  <a:outerShdw blurRad="38100" dist="38100" dir="2700000" algn="tl">
                    <a:srgbClr val="C0C0C0"/>
                  </a:outerShdw>
                </a:effectLst>
                <a:latin typeface="Adobe Heiti Std R" charset="-122"/>
                <a:ea typeface="Adobe Heiti Std R" charset="-122"/>
                <a:cs typeface="Adobe Heiti Std R" charset="-122"/>
              </a:defRPr>
            </a:lvl1pPr>
            <a:lvl2pPr marL="742950" indent="-285750">
              <a:spcBef>
                <a:spcPct val="20000"/>
              </a:spcBef>
              <a:buChar char="–"/>
              <a:defRPr sz="2800">
                <a:latin typeface="Arial" charset="0"/>
                <a:ea typeface="宋体" charset="-122"/>
              </a:defRPr>
            </a:lvl2pPr>
            <a:lvl3pPr marL="1143000" indent="-228600">
              <a:spcBef>
                <a:spcPct val="20000"/>
              </a:spcBef>
              <a:buChar char="•"/>
              <a:defRPr sz="2400">
                <a:latin typeface="Arial" charset="0"/>
                <a:ea typeface="宋体" charset="-122"/>
              </a:defRPr>
            </a:lvl3pPr>
            <a:lvl4pPr marL="1600200" indent="-228600">
              <a:spcBef>
                <a:spcPct val="20000"/>
              </a:spcBef>
              <a:buChar char="–"/>
              <a:defRPr sz="2000">
                <a:latin typeface="Arial" charset="0"/>
                <a:ea typeface="宋体" charset="-122"/>
              </a:defRPr>
            </a:lvl4pPr>
            <a:lvl5pPr marL="2057400" indent="-228600">
              <a:spcBef>
                <a:spcPct val="20000"/>
              </a:spcBef>
              <a:buChar char="»"/>
              <a:defRPr sz="2000">
                <a:latin typeface="Arial" charset="0"/>
                <a:ea typeface="宋体" charset="-122"/>
              </a:defRPr>
            </a:lvl5pPr>
            <a:lvl6pPr marL="2514600" indent="-228600" eaLnBrk="0" fontAlgn="base" hangingPunct="0">
              <a:spcBef>
                <a:spcPct val="20000"/>
              </a:spcBef>
              <a:spcAft>
                <a:spcPct val="0"/>
              </a:spcAft>
              <a:buChar char="»"/>
              <a:defRPr sz="2000">
                <a:latin typeface="Arial" charset="0"/>
                <a:ea typeface="宋体" charset="-122"/>
              </a:defRPr>
            </a:lvl6pPr>
            <a:lvl7pPr marL="2971800" indent="-228600" eaLnBrk="0" fontAlgn="base" hangingPunct="0">
              <a:spcBef>
                <a:spcPct val="20000"/>
              </a:spcBef>
              <a:spcAft>
                <a:spcPct val="0"/>
              </a:spcAft>
              <a:buChar char="»"/>
              <a:defRPr sz="2000">
                <a:latin typeface="Arial" charset="0"/>
                <a:ea typeface="宋体" charset="-122"/>
              </a:defRPr>
            </a:lvl7pPr>
            <a:lvl8pPr marL="3429000" indent="-228600" eaLnBrk="0" fontAlgn="base" hangingPunct="0">
              <a:spcBef>
                <a:spcPct val="20000"/>
              </a:spcBef>
              <a:spcAft>
                <a:spcPct val="0"/>
              </a:spcAft>
              <a:buChar char="»"/>
              <a:defRPr sz="2000">
                <a:latin typeface="Arial" charset="0"/>
                <a:ea typeface="宋体" charset="-122"/>
              </a:defRPr>
            </a:lvl8pPr>
            <a:lvl9pPr marL="3886200" indent="-228600" eaLnBrk="0" fontAlgn="base" hangingPunct="0">
              <a:spcBef>
                <a:spcPct val="20000"/>
              </a:spcBef>
              <a:spcAft>
                <a:spcPct val="0"/>
              </a:spcAft>
              <a:buChar char="»"/>
              <a:defRPr sz="2000">
                <a:latin typeface="Arial" charset="0"/>
                <a:ea typeface="宋体" charset="-122"/>
              </a:defRPr>
            </a:lvl9pPr>
          </a:lstStyle>
          <a:p>
            <a:r>
              <a:rPr lang="zh-CN" altLang="en-US" dirty="0"/>
              <a:t>服务架设</a:t>
            </a:r>
          </a:p>
        </p:txBody>
      </p:sp>
      <p:sp>
        <p:nvSpPr>
          <p:cNvPr id="6" name="Rounded Rectangle 5"/>
          <p:cNvSpPr/>
          <p:nvPr/>
        </p:nvSpPr>
        <p:spPr bwMode="auto">
          <a:xfrm>
            <a:off x="1043608" y="907368"/>
            <a:ext cx="7186669"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lgn="ct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Quant_APP</a:t>
            </a:r>
            <a:r>
              <a:rPr lang="zh-CN" altLang="en-US" sz="1200" dirty="0">
                <a:solidFill>
                  <a:schemeClr val="bg1"/>
                </a:solidFill>
                <a:latin typeface="Lantinghei SC Extralight" charset="-122"/>
                <a:ea typeface="Lantinghei SC Extralight" charset="-122"/>
                <a:cs typeface="Lantinghei SC Extralight" charset="-122"/>
              </a:rPr>
              <a:t>（外网服务器*</a:t>
            </a:r>
            <a:r>
              <a:rPr lang="en-US" altLang="zh-CN" sz="1200" dirty="0">
                <a:solidFill>
                  <a:schemeClr val="bg1"/>
                </a:solidFill>
                <a:latin typeface="Lantinghei SC Extralight" charset="-122"/>
                <a:ea typeface="Lantinghei SC Extralight" charset="-122"/>
                <a:cs typeface="Lantinghei SC Extralight" charset="-122"/>
              </a:rPr>
              <a:t>4</a:t>
            </a:r>
            <a:r>
              <a:rPr lang="zh-CN" altLang="en-US" sz="1200" dirty="0">
                <a:solidFill>
                  <a:schemeClr val="bg1"/>
                </a:solidFill>
                <a:latin typeface="Lantinghei SC Extralight" charset="-122"/>
                <a:ea typeface="Lantinghei SC Extralight" charset="-122"/>
                <a:cs typeface="Lantinghei SC Extralight" charset="-122"/>
              </a:rPr>
              <a:t>）</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63492" name="Rounded Rectangle 8"/>
          <p:cNvSpPr>
            <a:spLocks noChangeArrowheads="1"/>
          </p:cNvSpPr>
          <p:nvPr/>
        </p:nvSpPr>
        <p:spPr bwMode="auto">
          <a:xfrm>
            <a:off x="467543" y="1646745"/>
            <a:ext cx="3381647" cy="860773"/>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调度服务</a:t>
            </a:r>
          </a:p>
        </p:txBody>
      </p:sp>
      <p:sp>
        <p:nvSpPr>
          <p:cNvPr id="7" name="Rounded Rectangle 6"/>
          <p:cNvSpPr/>
          <p:nvPr/>
        </p:nvSpPr>
        <p:spPr bwMode="auto">
          <a:xfrm>
            <a:off x="827584" y="1952478"/>
            <a:ext cx="2736456"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Quant_Schedule</a:t>
            </a:r>
            <a:r>
              <a:rPr lang="zh-CN" altLang="en-US" sz="1200" dirty="0">
                <a:solidFill>
                  <a:schemeClr val="bg1"/>
                </a:solidFill>
                <a:latin typeface="Lantinghei SC Extralight" charset="-122"/>
                <a:ea typeface="Lantinghei SC Extralight" charset="-122"/>
                <a:cs typeface="Lantinghei SC Extralight" charset="-122"/>
              </a:rPr>
              <a:t>（内网服务器*</a:t>
            </a:r>
            <a:r>
              <a:rPr lang="en-US" altLang="zh-CN" sz="1200" dirty="0">
                <a:solidFill>
                  <a:schemeClr val="bg1"/>
                </a:solidFill>
                <a:latin typeface="Lantinghei SC Extralight" charset="-122"/>
                <a:ea typeface="Lantinghei SC Extralight" charset="-122"/>
                <a:cs typeface="Lantinghei SC Extralight" charset="-122"/>
              </a:rPr>
              <a:t>5</a:t>
            </a:r>
            <a:r>
              <a:rPr lang="zh-CN" altLang="en-US" sz="1200" dirty="0">
                <a:solidFill>
                  <a:schemeClr val="bg1"/>
                </a:solidFill>
                <a:latin typeface="Lantinghei SC Extralight" charset="-122"/>
                <a:ea typeface="Lantinghei SC Extralight" charset="-122"/>
                <a:cs typeface="Lantinghei SC Extralight" charset="-122"/>
              </a:rPr>
              <a:t>）</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8" name="Rounded Rectangle 8"/>
          <p:cNvSpPr>
            <a:spLocks noChangeArrowheads="1"/>
          </p:cNvSpPr>
          <p:nvPr/>
        </p:nvSpPr>
        <p:spPr bwMode="auto">
          <a:xfrm>
            <a:off x="4402790" y="3246592"/>
            <a:ext cx="4273666" cy="870921"/>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en-US" altLang="zh-CN" sz="1200" b="1" dirty="0">
                <a:latin typeface="Adobe Heiti Std R" charset="-122"/>
                <a:ea typeface="Adobe Heiti Std R" charset="-122"/>
                <a:cs typeface="Adobe Heiti Std R" charset="-122"/>
              </a:rPr>
              <a:t>RPC</a:t>
            </a:r>
            <a:r>
              <a:rPr lang="zh-CN" altLang="en-US" sz="1200" b="1" dirty="0">
                <a:latin typeface="Adobe Heiti Std R" charset="-122"/>
                <a:ea typeface="Adobe Heiti Std R" charset="-122"/>
                <a:cs typeface="Adobe Heiti Std R" charset="-122"/>
              </a:rPr>
              <a:t>服务</a:t>
            </a:r>
          </a:p>
        </p:txBody>
      </p:sp>
      <p:sp>
        <p:nvSpPr>
          <p:cNvPr id="9" name="Rounded Rectangle 8"/>
          <p:cNvSpPr/>
          <p:nvPr/>
        </p:nvSpPr>
        <p:spPr bwMode="auto">
          <a:xfrm>
            <a:off x="4748980" y="3528173"/>
            <a:ext cx="3495428" cy="483737"/>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Quant_RPC</a:t>
            </a:r>
            <a:r>
              <a:rPr lang="zh-CN" altLang="en-US" sz="1200" dirty="0">
                <a:solidFill>
                  <a:schemeClr val="bg1"/>
                </a:solidFill>
                <a:latin typeface="Lantinghei SC Extralight" charset="-122"/>
                <a:ea typeface="Lantinghei SC Extralight" charset="-122"/>
                <a:cs typeface="Lantinghei SC Extralight" charset="-122"/>
              </a:rPr>
              <a:t>（内网服务器*</a:t>
            </a:r>
            <a:r>
              <a:rPr lang="en-US" altLang="zh-CN" sz="1200" dirty="0">
                <a:solidFill>
                  <a:schemeClr val="bg1"/>
                </a:solidFill>
                <a:latin typeface="Lantinghei SC Extralight" charset="-122"/>
                <a:ea typeface="Lantinghei SC Extralight" charset="-122"/>
                <a:cs typeface="Lantinghei SC Extralight" charset="-122"/>
              </a:rPr>
              <a:t>5</a:t>
            </a:r>
            <a:r>
              <a:rPr lang="zh-CN" altLang="en-US" sz="1200" dirty="0">
                <a:solidFill>
                  <a:schemeClr val="bg1"/>
                </a:solidFill>
                <a:latin typeface="Lantinghei SC Extralight" charset="-122"/>
                <a:ea typeface="Lantinghei SC Extralight" charset="-122"/>
                <a:cs typeface="Lantinghei SC Extralight" charset="-122"/>
              </a:rPr>
              <a:t>）</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10" name="Rounded Rectangle 8"/>
          <p:cNvSpPr>
            <a:spLocks noChangeArrowheads="1"/>
          </p:cNvSpPr>
          <p:nvPr/>
        </p:nvSpPr>
        <p:spPr bwMode="auto">
          <a:xfrm>
            <a:off x="4402790" y="1638896"/>
            <a:ext cx="4273665" cy="1426933"/>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核心服务</a:t>
            </a:r>
          </a:p>
        </p:txBody>
      </p:sp>
      <p:sp>
        <p:nvSpPr>
          <p:cNvPr id="11" name="Rounded Rectangle 10"/>
          <p:cNvSpPr/>
          <p:nvPr/>
        </p:nvSpPr>
        <p:spPr bwMode="auto">
          <a:xfrm>
            <a:off x="4748980" y="1995686"/>
            <a:ext cx="3495428" cy="384367"/>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Quant_Core</a:t>
            </a:r>
            <a:r>
              <a:rPr lang="zh-CN" altLang="en-US" sz="1200" dirty="0">
                <a:solidFill>
                  <a:schemeClr val="bg1"/>
                </a:solidFill>
                <a:latin typeface="Lantinghei SC Extralight" charset="-122"/>
                <a:ea typeface="Lantinghei SC Extralight" charset="-122"/>
                <a:cs typeface="Lantinghei SC Extralight" charset="-122"/>
              </a:rPr>
              <a:t>（内网服务器*</a:t>
            </a:r>
            <a:r>
              <a:rPr lang="en-US" altLang="zh-CN" sz="1200" dirty="0">
                <a:solidFill>
                  <a:schemeClr val="bg1"/>
                </a:solidFill>
                <a:latin typeface="Lantinghei SC Extralight" charset="-122"/>
                <a:ea typeface="Lantinghei SC Extralight" charset="-122"/>
                <a:cs typeface="Lantinghei SC Extralight" charset="-122"/>
              </a:rPr>
              <a:t>n</a:t>
            </a:r>
            <a:r>
              <a:rPr lang="zh-CN" altLang="en-US" sz="1200" dirty="0">
                <a:solidFill>
                  <a:schemeClr val="bg1"/>
                </a:solidFill>
                <a:latin typeface="Lantinghei SC Extralight" charset="-122"/>
                <a:ea typeface="Lantinghei SC Extralight" charset="-122"/>
                <a:cs typeface="Lantinghei SC Extralight" charset="-122"/>
              </a:rPr>
              <a:t>）</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12" name="Rounded Rectangle 11"/>
          <p:cNvSpPr/>
          <p:nvPr/>
        </p:nvSpPr>
        <p:spPr bwMode="auto">
          <a:xfrm>
            <a:off x="4748980" y="2499742"/>
            <a:ext cx="3495428" cy="410629"/>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Quant_Python</a:t>
            </a:r>
            <a:r>
              <a:rPr lang="zh-CN" altLang="en-US" sz="1200" dirty="0">
                <a:solidFill>
                  <a:schemeClr val="bg1"/>
                </a:solidFill>
                <a:latin typeface="Lantinghei SC Extralight" charset="-122"/>
                <a:ea typeface="Lantinghei SC Extralight" charset="-122"/>
                <a:cs typeface="Lantinghei SC Extralight" charset="-122"/>
              </a:rPr>
              <a:t>（内网服务器*</a:t>
            </a:r>
            <a:r>
              <a:rPr lang="en-US" altLang="zh-CN" sz="1200" dirty="0">
                <a:solidFill>
                  <a:schemeClr val="bg1"/>
                </a:solidFill>
                <a:latin typeface="Lantinghei SC Extralight" charset="-122"/>
                <a:ea typeface="Lantinghei SC Extralight" charset="-122"/>
                <a:cs typeface="Lantinghei SC Extralight" charset="-122"/>
              </a:rPr>
              <a:t>n</a:t>
            </a:r>
            <a:r>
              <a:rPr lang="zh-CN" altLang="en-US" sz="1200" dirty="0">
                <a:solidFill>
                  <a:schemeClr val="bg1"/>
                </a:solidFill>
                <a:latin typeface="Lantinghei SC Extralight" charset="-122"/>
                <a:ea typeface="Lantinghei SC Extralight" charset="-122"/>
                <a:cs typeface="Lantinghei SC Extralight" charset="-122"/>
              </a:rPr>
              <a:t>）</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13" name="Rounded Rectangle 8"/>
          <p:cNvSpPr>
            <a:spLocks noChangeArrowheads="1"/>
          </p:cNvSpPr>
          <p:nvPr/>
        </p:nvSpPr>
        <p:spPr bwMode="auto">
          <a:xfrm>
            <a:off x="467544" y="4306267"/>
            <a:ext cx="4281437" cy="641747"/>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Adobe Heiti Std R" charset="-122"/>
                <a:ea typeface="Adobe Heiti Std R" charset="-122"/>
                <a:cs typeface="Adobe Heiti Std R" charset="-122"/>
              </a:rPr>
              <a:t>数据服务</a:t>
            </a:r>
          </a:p>
        </p:txBody>
      </p:sp>
      <p:sp>
        <p:nvSpPr>
          <p:cNvPr id="14" name="Rounded Rectangle 13"/>
          <p:cNvSpPr/>
          <p:nvPr/>
        </p:nvSpPr>
        <p:spPr bwMode="auto">
          <a:xfrm>
            <a:off x="836210" y="3005259"/>
            <a:ext cx="2736456"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Quant_Search</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2" name="Can 1"/>
          <p:cNvSpPr/>
          <p:nvPr/>
        </p:nvSpPr>
        <p:spPr bwMode="auto">
          <a:xfrm>
            <a:off x="1403648" y="4502307"/>
            <a:ext cx="463272" cy="332434"/>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defTabSz="685800"/>
            <a:r>
              <a:rPr lang="en-US" altLang="zh-CN" sz="900" dirty="0">
                <a:solidFill>
                  <a:schemeClr val="bg1"/>
                </a:solidFill>
                <a:latin typeface="Lantinghei SC Extralight" charset="-122"/>
                <a:ea typeface="Lantinghei SC Extralight" charset="-122"/>
                <a:cs typeface="Lantinghei SC Extralight" charset="-122"/>
              </a:rPr>
              <a:t>ES</a:t>
            </a:r>
            <a:endParaRPr lang="zh-CN" altLang="en-US" sz="900" dirty="0">
              <a:solidFill>
                <a:schemeClr val="bg1"/>
              </a:solidFill>
              <a:latin typeface="Lantinghei SC Extralight" charset="-122"/>
              <a:ea typeface="Lantinghei SC Extralight" charset="-122"/>
              <a:cs typeface="Lantinghei SC Extralight" charset="-122"/>
            </a:endParaRPr>
          </a:p>
        </p:txBody>
      </p:sp>
      <p:sp>
        <p:nvSpPr>
          <p:cNvPr id="15" name="Can 14"/>
          <p:cNvSpPr/>
          <p:nvPr/>
        </p:nvSpPr>
        <p:spPr bwMode="auto">
          <a:xfrm>
            <a:off x="3621918" y="4497671"/>
            <a:ext cx="573731" cy="337070"/>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defTabSz="685800"/>
            <a:r>
              <a:rPr lang="en-US" altLang="zh-CN" sz="900" dirty="0">
                <a:solidFill>
                  <a:schemeClr val="bg1"/>
                </a:solidFill>
                <a:latin typeface="Lantinghei SC Extralight" charset="-122"/>
                <a:ea typeface="Lantinghei SC Extralight" charset="-122"/>
                <a:cs typeface="Lantinghei SC Extralight" charset="-122"/>
              </a:rPr>
              <a:t>MySQL</a:t>
            </a:r>
            <a:endParaRPr lang="zh-CN" altLang="en-US" sz="900" dirty="0">
              <a:solidFill>
                <a:schemeClr val="bg1"/>
              </a:solidFill>
              <a:latin typeface="Lantinghei SC Extralight" charset="-122"/>
              <a:ea typeface="Lantinghei SC Extralight" charset="-122"/>
              <a:cs typeface="Lantinghei SC Extralight" charset="-122"/>
            </a:endParaRPr>
          </a:p>
        </p:txBody>
      </p:sp>
      <p:sp>
        <p:nvSpPr>
          <p:cNvPr id="16" name="Can 15"/>
          <p:cNvSpPr/>
          <p:nvPr/>
        </p:nvSpPr>
        <p:spPr bwMode="auto">
          <a:xfrm>
            <a:off x="5702174" y="4436991"/>
            <a:ext cx="1030066" cy="412955"/>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defTabSz="685800"/>
            <a:r>
              <a:rPr lang="zh-CN" altLang="en-US" sz="1350" dirty="0">
                <a:solidFill>
                  <a:schemeClr val="bg1"/>
                </a:solidFill>
                <a:latin typeface="Lantinghei SC Extralight" charset="-122"/>
                <a:ea typeface="Lantinghei SC Extralight" charset="-122"/>
                <a:cs typeface="Lantinghei SC Extralight" charset="-122"/>
              </a:rPr>
              <a:t>第三方数据</a:t>
            </a:r>
          </a:p>
        </p:txBody>
      </p:sp>
      <p:sp>
        <p:nvSpPr>
          <p:cNvPr id="3" name="Down Arrow 2"/>
          <p:cNvSpPr/>
          <p:nvPr/>
        </p:nvSpPr>
        <p:spPr bwMode="auto">
          <a:xfrm>
            <a:off x="2123728" y="1378856"/>
            <a:ext cx="343620" cy="283803"/>
          </a:xfrm>
          <a:prstGeom prst="downArrow">
            <a:avLst/>
          </a:prstGeom>
          <a:solidFill>
            <a:srgbClr val="3399F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18" name="Down Arrow 17"/>
          <p:cNvSpPr/>
          <p:nvPr/>
        </p:nvSpPr>
        <p:spPr bwMode="auto">
          <a:xfrm>
            <a:off x="6288039" y="3068949"/>
            <a:ext cx="372193" cy="177644"/>
          </a:xfrm>
          <a:prstGeom prst="downArrow">
            <a:avLst/>
          </a:prstGeom>
          <a:solidFill>
            <a:srgbClr val="3399F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23" name="Down Arrow 22"/>
          <p:cNvSpPr/>
          <p:nvPr/>
        </p:nvSpPr>
        <p:spPr bwMode="auto">
          <a:xfrm>
            <a:off x="2023035" y="4116486"/>
            <a:ext cx="388725" cy="189776"/>
          </a:xfrm>
          <a:prstGeom prst="downArrow">
            <a:avLst/>
          </a:prstGeom>
          <a:solidFill>
            <a:srgbClr val="3399F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26" name="Right Arrow 25"/>
          <p:cNvSpPr/>
          <p:nvPr/>
        </p:nvSpPr>
        <p:spPr bwMode="auto">
          <a:xfrm>
            <a:off x="3849190" y="1923678"/>
            <a:ext cx="553600" cy="360040"/>
          </a:xfrm>
          <a:prstGeom prst="rightArrow">
            <a:avLst>
              <a:gd name="adj1" fmla="val 50000"/>
              <a:gd name="adj2" fmla="val 37406"/>
            </a:avLst>
          </a:prstGeom>
          <a:solidFill>
            <a:srgbClr val="FF0000"/>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r>
              <a:rPr lang="en-US" altLang="zh-CN" sz="600" dirty="0" smtClean="0"/>
              <a:t>JSF</a:t>
            </a:r>
            <a:r>
              <a:rPr lang="zh-CN" altLang="en-US" sz="600" dirty="0" smtClean="0"/>
              <a:t>负载</a:t>
            </a:r>
            <a:endParaRPr lang="zh-CN" altLang="en-US" sz="600" dirty="0"/>
          </a:p>
        </p:txBody>
      </p:sp>
      <p:sp>
        <p:nvSpPr>
          <p:cNvPr id="27" name="Rounded Rectangle 26"/>
          <p:cNvSpPr/>
          <p:nvPr/>
        </p:nvSpPr>
        <p:spPr bwMode="auto">
          <a:xfrm>
            <a:off x="827584" y="3585311"/>
            <a:ext cx="2736456"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buFont typeface="Arial" pitchFamily="34" charset="0"/>
              <a:buNone/>
              <a:defRPr/>
            </a:pPr>
            <a:r>
              <a:rPr lang="en-US" altLang="zh-CN" sz="1200" dirty="0" err="1">
                <a:solidFill>
                  <a:schemeClr val="bg1"/>
                </a:solidFill>
                <a:latin typeface="Lantinghei SC Extralight" charset="-122"/>
                <a:ea typeface="Lantinghei SC Extralight" charset="-122"/>
                <a:cs typeface="Lantinghei SC Extralight" charset="-122"/>
              </a:rPr>
              <a:t>Quant_Base</a:t>
            </a:r>
            <a:endParaRPr lang="en-US" altLang="zh-CN" sz="1200" dirty="0">
              <a:solidFill>
                <a:schemeClr val="bg1"/>
              </a:solidFill>
              <a:latin typeface="Lantinghei SC Extralight" charset="-122"/>
              <a:ea typeface="Lantinghei SC Extralight" charset="-122"/>
              <a:cs typeface="Lantinghei SC Extralight" charset="-122"/>
            </a:endParaRPr>
          </a:p>
        </p:txBody>
      </p:sp>
      <p:sp>
        <p:nvSpPr>
          <p:cNvPr id="17" name="Left Arrow 16"/>
          <p:cNvSpPr/>
          <p:nvPr/>
        </p:nvSpPr>
        <p:spPr bwMode="auto">
          <a:xfrm>
            <a:off x="3849190" y="3524157"/>
            <a:ext cx="553600" cy="343738"/>
          </a:xfrm>
          <a:prstGeom prst="leftArrow">
            <a:avLst>
              <a:gd name="adj1" fmla="val 50000"/>
              <a:gd name="adj2" fmla="val 32412"/>
            </a:avLst>
          </a:prstGeom>
          <a:solidFill>
            <a:srgbClr val="0070C0"/>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29" name="Can 28"/>
          <p:cNvSpPr/>
          <p:nvPr/>
        </p:nvSpPr>
        <p:spPr bwMode="auto">
          <a:xfrm>
            <a:off x="7219990" y="4428827"/>
            <a:ext cx="1024418" cy="412955"/>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defTabSz="685800"/>
            <a:r>
              <a:rPr lang="zh-CN" altLang="en-US" sz="1350" dirty="0">
                <a:solidFill>
                  <a:schemeClr val="bg1"/>
                </a:solidFill>
                <a:latin typeface="Lantinghei SC Extralight" charset="-122"/>
                <a:ea typeface="Lantinghei SC Extralight" charset="-122"/>
                <a:cs typeface="Lantinghei SC Extralight" charset="-122"/>
              </a:rPr>
              <a:t>京东大数据</a:t>
            </a:r>
          </a:p>
        </p:txBody>
      </p:sp>
      <p:sp>
        <p:nvSpPr>
          <p:cNvPr id="31" name="Right Arrow 30"/>
          <p:cNvSpPr/>
          <p:nvPr/>
        </p:nvSpPr>
        <p:spPr bwMode="auto">
          <a:xfrm>
            <a:off x="4716016" y="4454372"/>
            <a:ext cx="260862" cy="346587"/>
          </a:xfrm>
          <a:prstGeom prst="rightArrow">
            <a:avLst/>
          </a:prstGeom>
          <a:solidFill>
            <a:srgbClr val="3399F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28" name="Can 27"/>
          <p:cNvSpPr/>
          <p:nvPr/>
        </p:nvSpPr>
        <p:spPr bwMode="auto">
          <a:xfrm>
            <a:off x="2699792" y="4504345"/>
            <a:ext cx="778110" cy="344550"/>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algn="ctr" defTabSz="685800"/>
            <a:r>
              <a:rPr lang="zh-CN" altLang="en-US" sz="900" dirty="0">
                <a:solidFill>
                  <a:schemeClr val="bg1"/>
                </a:solidFill>
                <a:latin typeface="Lantinghei SC Extralight" charset="-122"/>
                <a:ea typeface="Lantinghei SC Extralight" charset="-122"/>
                <a:cs typeface="Lantinghei SC Extralight" charset="-122"/>
              </a:rPr>
              <a:t>京东云存储</a:t>
            </a:r>
          </a:p>
        </p:txBody>
      </p:sp>
      <p:sp>
        <p:nvSpPr>
          <p:cNvPr id="32" name="Can 31"/>
          <p:cNvSpPr/>
          <p:nvPr/>
        </p:nvSpPr>
        <p:spPr bwMode="auto">
          <a:xfrm>
            <a:off x="2053600" y="4502307"/>
            <a:ext cx="502176" cy="332434"/>
          </a:xfrm>
          <a:prstGeom prst="can">
            <a:avLst/>
          </a:prstGeom>
          <a:solidFill>
            <a:srgbClr val="00B0F0"/>
          </a:solidFill>
          <a:ln>
            <a:noFill/>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ctr" anchorCtr="1" compatLnSpc="1">
            <a:prstTxWarp prst="textNoShape">
              <a:avLst/>
            </a:prstTxWarp>
          </a:bodyPr>
          <a:lstStyle/>
          <a:p>
            <a:pPr defTabSz="685800"/>
            <a:r>
              <a:rPr lang="en-US" altLang="zh-CN" sz="900" dirty="0" err="1">
                <a:solidFill>
                  <a:schemeClr val="bg1"/>
                </a:solidFill>
                <a:latin typeface="Lantinghei SC Extralight" charset="-122"/>
                <a:ea typeface="Lantinghei SC Extralight" charset="-122"/>
                <a:cs typeface="Lantinghei SC Extralight" charset="-122"/>
              </a:rPr>
              <a:t>Redis</a:t>
            </a:r>
            <a:endParaRPr lang="zh-CN" altLang="en-US" sz="900" dirty="0">
              <a:solidFill>
                <a:schemeClr val="bg1"/>
              </a:solidFill>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951325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txBox="1">
            <a:spLocks noChangeArrowheads="1"/>
          </p:cNvSpPr>
          <p:nvPr/>
        </p:nvSpPr>
        <p:spPr bwMode="auto">
          <a:xfrm>
            <a:off x="1420417"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endParaRPr lang="zh-CN" altLang="en-US" sz="2100" b="1" dirty="0">
              <a:solidFill>
                <a:srgbClr val="FF0000"/>
              </a:solidFill>
              <a:effectLst>
                <a:outerShdw blurRad="38100" dist="38100" dir="2700000" algn="tl">
                  <a:srgbClr val="C0C0C0"/>
                </a:outerShdw>
              </a:effectLst>
              <a:latin typeface="宋体" pitchFamily="2" charset="-122"/>
            </a:endParaRPr>
          </a:p>
        </p:txBody>
      </p:sp>
      <p:grpSp>
        <p:nvGrpSpPr>
          <p:cNvPr id="56" name="组合 55"/>
          <p:cNvGrpSpPr>
            <a:grpSpLocks/>
          </p:cNvGrpSpPr>
          <p:nvPr/>
        </p:nvGrpSpPr>
        <p:grpSpPr bwMode="auto">
          <a:xfrm>
            <a:off x="1612106" y="1082279"/>
            <a:ext cx="2121075" cy="1200329"/>
            <a:chOff x="958486" y="1157048"/>
            <a:chExt cx="2828005" cy="1600054"/>
          </a:xfrm>
        </p:grpSpPr>
        <p:grpSp>
          <p:nvGrpSpPr>
            <p:cNvPr id="55340" name="组合 39"/>
            <p:cNvGrpSpPr>
              <a:grpSpLocks/>
            </p:cNvGrpSpPr>
            <p:nvPr/>
          </p:nvGrpSpPr>
          <p:grpSpPr bwMode="auto">
            <a:xfrm>
              <a:off x="1010872" y="1358612"/>
              <a:ext cx="2775619" cy="1176685"/>
              <a:chOff x="1068022" y="1358612"/>
              <a:chExt cx="2775619" cy="1176685"/>
            </a:xfrm>
          </p:grpSpPr>
          <p:sp>
            <p:nvSpPr>
              <p:cNvPr id="59" name="矩形 58"/>
              <p:cNvSpPr/>
              <p:nvPr/>
            </p:nvSpPr>
            <p:spPr>
              <a:xfrm>
                <a:off x="1068022" y="1493517"/>
                <a:ext cx="1022315" cy="9237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a:xfrm>
                <a:off x="2003028" y="1358612"/>
                <a:ext cx="1840613" cy="861567"/>
              </a:xfrm>
              <a:prstGeom prst="rect">
                <a:avLst/>
              </a:prstGeom>
            </p:spPr>
            <p:txBody>
              <a:bodyPr wrap="none">
                <a:spAutoFit/>
              </a:bodyPr>
              <a:lstStyle/>
              <a:p>
                <a:pPr fontAlgn="auto">
                  <a:spcBef>
                    <a:spcPts val="0"/>
                  </a:spcBef>
                  <a:spcAft>
                    <a:spcPts val="0"/>
                  </a:spcAft>
                  <a:defRPr/>
                </a:pPr>
                <a:r>
                  <a:rPr lang="zh-CN" altLang="en-US" sz="3600" dirty="0">
                    <a:solidFill>
                      <a:schemeClr val="tx1">
                        <a:lumMod val="75000"/>
                        <a:lumOff val="25000"/>
                      </a:schemeClr>
                    </a:solidFill>
                    <a:latin typeface="微软雅黑" pitchFamily="34" charset="-122"/>
                    <a:ea typeface="微软雅黑" pitchFamily="34" charset="-122"/>
                  </a:rPr>
                  <a:t>目  录</a:t>
                </a:r>
              </a:p>
            </p:txBody>
          </p:sp>
          <p:sp>
            <p:nvSpPr>
              <p:cNvPr id="55344" name="TextBox 5"/>
              <p:cNvSpPr txBox="1">
                <a:spLocks noChangeArrowheads="1"/>
              </p:cNvSpPr>
              <p:nvPr/>
            </p:nvSpPr>
            <p:spPr bwMode="auto">
              <a:xfrm>
                <a:off x="2005564" y="2027588"/>
                <a:ext cx="1778634" cy="50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en-US" altLang="zh-CN" sz="1875" b="1" dirty="0">
                    <a:solidFill>
                      <a:srgbClr val="C00000"/>
                    </a:solidFill>
                  </a:rPr>
                  <a:t>ONTENTS</a:t>
                </a:r>
                <a:endParaRPr lang="zh-CN" altLang="en-US" sz="1875" b="1" dirty="0">
                  <a:solidFill>
                    <a:srgbClr val="C00000"/>
                  </a:solidFill>
                </a:endParaRPr>
              </a:p>
            </p:txBody>
          </p:sp>
        </p:grpSp>
        <p:sp>
          <p:nvSpPr>
            <p:cNvPr id="58" name="矩形 57"/>
            <p:cNvSpPr/>
            <p:nvPr/>
          </p:nvSpPr>
          <p:spPr>
            <a:xfrm>
              <a:off x="958486" y="1157048"/>
              <a:ext cx="1135315" cy="1600054"/>
            </a:xfrm>
            <a:prstGeom prst="rect">
              <a:avLst/>
            </a:prstGeom>
          </p:spPr>
          <p:txBody>
            <a:bodyPr wrap="none">
              <a:spAutoFit/>
            </a:bodyPr>
            <a:lstStyle/>
            <a:p>
              <a:pPr fontAlgn="auto">
                <a:spcBef>
                  <a:spcPts val="0"/>
                </a:spcBef>
                <a:spcAft>
                  <a:spcPts val="0"/>
                </a:spcAft>
                <a:defRPr/>
              </a:pPr>
              <a:r>
                <a:rPr lang="en-US" altLang="zh-CN" sz="7200" dirty="0">
                  <a:solidFill>
                    <a:schemeClr val="bg1"/>
                  </a:solidFill>
                  <a:effectLst>
                    <a:innerShdw blurRad="63500" dist="50800" dir="10800000">
                      <a:prstClr val="black">
                        <a:alpha val="50000"/>
                      </a:prstClr>
                    </a:innerShdw>
                  </a:effectLst>
                  <a:ea typeface="+mn-ea"/>
                  <a:cs typeface="Arial" pitchFamily="34" charset="0"/>
                </a:rPr>
                <a:t>C</a:t>
              </a:r>
              <a:endParaRPr lang="zh-CN" altLang="en-US" sz="7200" dirty="0">
                <a:solidFill>
                  <a:schemeClr val="bg1"/>
                </a:solidFill>
                <a:effectLst>
                  <a:innerShdw blurRad="63500" dist="50800" dir="10800000">
                    <a:prstClr val="black">
                      <a:alpha val="50000"/>
                    </a:prstClr>
                  </a:innerShdw>
                </a:effectLst>
                <a:ea typeface="+mn-ea"/>
                <a:cs typeface="Arial" pitchFamily="34" charset="0"/>
              </a:endParaRPr>
            </a:p>
          </p:txBody>
        </p:sp>
      </p:grpSp>
      <p:grpSp>
        <p:nvGrpSpPr>
          <p:cNvPr id="62" name="组合 61"/>
          <p:cNvGrpSpPr>
            <a:grpSpLocks/>
          </p:cNvGrpSpPr>
          <p:nvPr/>
        </p:nvGrpSpPr>
        <p:grpSpPr bwMode="auto">
          <a:xfrm>
            <a:off x="3986213" y="1323974"/>
            <a:ext cx="3055144" cy="438582"/>
            <a:chOff x="4181203" y="1479950"/>
            <a:chExt cx="4074491" cy="584263"/>
          </a:xfrm>
          <a:effectLst/>
        </p:grpSpPr>
        <p:sp>
          <p:nvSpPr>
            <p:cNvPr id="63" name="矩形 62"/>
            <p:cNvSpPr>
              <a:spLocks noChangeArrowheads="1"/>
            </p:cNvSpPr>
            <p:nvPr/>
          </p:nvSpPr>
          <p:spPr bwMode="auto">
            <a:xfrm>
              <a:off x="4181203" y="1522775"/>
              <a:ext cx="4074491" cy="450454"/>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64" name="椭圆 63"/>
            <p:cNvSpPr/>
            <p:nvPr/>
          </p:nvSpPr>
          <p:spPr bwMode="auto">
            <a:xfrm>
              <a:off x="4305301" y="1565376"/>
              <a:ext cx="379573" cy="379573"/>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55338" name="矩形 64"/>
            <p:cNvSpPr>
              <a:spLocks noChangeArrowheads="1"/>
            </p:cNvSpPr>
            <p:nvPr/>
          </p:nvSpPr>
          <p:spPr bwMode="auto">
            <a:xfrm>
              <a:off x="4216137" y="1479950"/>
              <a:ext cx="601807" cy="5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50000"/>
                </a:lnSpc>
                <a:spcBef>
                  <a:spcPct val="0"/>
                </a:spcBef>
                <a:buFontTx/>
                <a:buNone/>
              </a:pPr>
              <a:r>
                <a:rPr lang="en-US" altLang="zh-CN" sz="1500">
                  <a:solidFill>
                    <a:srgbClr val="262626"/>
                  </a:solidFill>
                  <a:latin typeface="微软雅黑" charset="-122"/>
                  <a:ea typeface="微软雅黑" charset="-122"/>
                </a:rPr>
                <a:t>1</a:t>
              </a:r>
            </a:p>
          </p:txBody>
        </p:sp>
        <p:sp>
          <p:nvSpPr>
            <p:cNvPr id="66" name="TextBox 65"/>
            <p:cNvSpPr txBox="1"/>
            <p:nvPr/>
          </p:nvSpPr>
          <p:spPr bwMode="auto">
            <a:xfrm>
              <a:off x="5082689" y="1565600"/>
              <a:ext cx="1631604" cy="399758"/>
            </a:xfrm>
            <a:prstGeom prst="rect">
              <a:avLst/>
            </a:prstGeom>
            <a:noFill/>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350" dirty="0">
                  <a:solidFill>
                    <a:schemeClr val="bg1"/>
                  </a:solidFill>
                  <a:latin typeface="微软雅黑" charset="-122"/>
                  <a:ea typeface="微软雅黑" charset="-122"/>
                  <a:cs typeface="Times New Roman" charset="0"/>
                </a:rPr>
                <a:t>量化交易介绍</a:t>
              </a:r>
              <a:endParaRPr lang="zh-CN" altLang="en-US" sz="1350" dirty="0">
                <a:solidFill>
                  <a:schemeClr val="bg1"/>
                </a:solidFill>
                <a:effectLst>
                  <a:outerShdw blurRad="38100" dist="38100" dir="2700000" algn="tl">
                    <a:srgbClr val="C0C0C0"/>
                  </a:outerShdw>
                </a:effectLst>
                <a:latin typeface="微软雅黑" charset="-122"/>
                <a:ea typeface="微软雅黑" charset="-122"/>
                <a:cs typeface="Times New Roman" charset="0"/>
              </a:endParaRPr>
            </a:p>
          </p:txBody>
        </p:sp>
      </p:grpSp>
      <p:grpSp>
        <p:nvGrpSpPr>
          <p:cNvPr id="67" name="组合 66"/>
          <p:cNvGrpSpPr>
            <a:grpSpLocks/>
          </p:cNvGrpSpPr>
          <p:nvPr/>
        </p:nvGrpSpPr>
        <p:grpSpPr bwMode="auto">
          <a:xfrm>
            <a:off x="3986213" y="1759742"/>
            <a:ext cx="3055144" cy="438582"/>
            <a:chOff x="4181203" y="2060522"/>
            <a:chExt cx="4074491" cy="584263"/>
          </a:xfrm>
          <a:effectLst/>
        </p:grpSpPr>
        <p:sp>
          <p:nvSpPr>
            <p:cNvPr id="68" name="矩形 67"/>
            <p:cNvSpPr>
              <a:spLocks noChangeArrowheads="1"/>
            </p:cNvSpPr>
            <p:nvPr/>
          </p:nvSpPr>
          <p:spPr bwMode="auto">
            <a:xfrm>
              <a:off x="4181203" y="2103347"/>
              <a:ext cx="4074491" cy="450454"/>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69" name="椭圆 68"/>
            <p:cNvSpPr/>
            <p:nvPr/>
          </p:nvSpPr>
          <p:spPr bwMode="auto">
            <a:xfrm>
              <a:off x="4305301" y="2145948"/>
              <a:ext cx="379573" cy="379573"/>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55332" name="矩形 69"/>
            <p:cNvSpPr>
              <a:spLocks noChangeArrowheads="1"/>
            </p:cNvSpPr>
            <p:nvPr/>
          </p:nvSpPr>
          <p:spPr bwMode="auto">
            <a:xfrm>
              <a:off x="4216137" y="2060522"/>
              <a:ext cx="601807" cy="5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50000"/>
                </a:lnSpc>
                <a:spcBef>
                  <a:spcPct val="0"/>
                </a:spcBef>
                <a:buFontTx/>
                <a:buNone/>
              </a:pPr>
              <a:r>
                <a:rPr lang="en-US" altLang="zh-CN" sz="1500">
                  <a:solidFill>
                    <a:srgbClr val="262626"/>
                  </a:solidFill>
                  <a:latin typeface="微软雅黑" charset="-122"/>
                  <a:ea typeface="微软雅黑" charset="-122"/>
                </a:rPr>
                <a:t>2</a:t>
              </a:r>
            </a:p>
          </p:txBody>
        </p:sp>
        <p:sp>
          <p:nvSpPr>
            <p:cNvPr id="55333" name="TextBox 70"/>
            <p:cNvSpPr txBox="1">
              <a:spLocks noChangeArrowheads="1"/>
            </p:cNvSpPr>
            <p:nvPr/>
          </p:nvSpPr>
          <p:spPr bwMode="auto">
            <a:xfrm>
              <a:off x="5094231" y="2146172"/>
              <a:ext cx="1631603" cy="39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chemeClr val="bg1"/>
                  </a:solidFill>
                  <a:latin typeface="微软雅黑" charset="-122"/>
                  <a:ea typeface="微软雅黑" charset="-122"/>
                  <a:cs typeface="Times New Roman" charset="0"/>
                </a:rPr>
                <a:t>量化交易发展</a:t>
              </a:r>
            </a:p>
          </p:txBody>
        </p:sp>
      </p:grpSp>
      <p:grpSp>
        <p:nvGrpSpPr>
          <p:cNvPr id="72" name="组合 71"/>
          <p:cNvGrpSpPr>
            <a:grpSpLocks/>
          </p:cNvGrpSpPr>
          <p:nvPr/>
        </p:nvGrpSpPr>
        <p:grpSpPr bwMode="auto">
          <a:xfrm>
            <a:off x="3986213" y="2184798"/>
            <a:ext cx="3055144" cy="438582"/>
            <a:chOff x="4181203" y="2626579"/>
            <a:chExt cx="4074491" cy="586123"/>
          </a:xfrm>
          <a:effectLst/>
        </p:grpSpPr>
        <p:sp>
          <p:nvSpPr>
            <p:cNvPr id="73" name="矩形 72"/>
            <p:cNvSpPr>
              <a:spLocks noChangeArrowheads="1"/>
            </p:cNvSpPr>
            <p:nvPr/>
          </p:nvSpPr>
          <p:spPr bwMode="auto">
            <a:xfrm>
              <a:off x="4181203" y="2669540"/>
              <a:ext cx="4074491" cy="450299"/>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74" name="椭圆 73"/>
            <p:cNvSpPr/>
            <p:nvPr/>
          </p:nvSpPr>
          <p:spPr bwMode="auto">
            <a:xfrm>
              <a:off x="4305301" y="2712005"/>
              <a:ext cx="379573" cy="379573"/>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55326" name="矩形 74"/>
            <p:cNvSpPr>
              <a:spLocks noChangeArrowheads="1"/>
            </p:cNvSpPr>
            <p:nvPr/>
          </p:nvSpPr>
          <p:spPr bwMode="auto">
            <a:xfrm>
              <a:off x="4216137" y="2626579"/>
              <a:ext cx="601807" cy="58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50000"/>
                </a:lnSpc>
                <a:spcBef>
                  <a:spcPct val="0"/>
                </a:spcBef>
                <a:buFontTx/>
                <a:buNone/>
              </a:pPr>
              <a:r>
                <a:rPr lang="en-US" altLang="zh-CN" sz="1500">
                  <a:solidFill>
                    <a:srgbClr val="262626"/>
                  </a:solidFill>
                  <a:latin typeface="微软雅黑" charset="-122"/>
                  <a:ea typeface="微软雅黑" charset="-122"/>
                </a:rPr>
                <a:t>3</a:t>
              </a:r>
            </a:p>
          </p:txBody>
        </p:sp>
        <p:sp>
          <p:nvSpPr>
            <p:cNvPr id="55327" name="TextBox 75"/>
            <p:cNvSpPr txBox="1">
              <a:spLocks noChangeArrowheads="1"/>
            </p:cNvSpPr>
            <p:nvPr/>
          </p:nvSpPr>
          <p:spPr bwMode="auto">
            <a:xfrm>
              <a:off x="5094231" y="2712502"/>
              <a:ext cx="1722846" cy="40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chemeClr val="bg1"/>
                  </a:solidFill>
                  <a:latin typeface="微软雅黑" charset="-122"/>
                  <a:ea typeface="微软雅黑" charset="-122"/>
                  <a:cs typeface="Times New Roman" charset="0"/>
                </a:rPr>
                <a:t>量化平台介绍</a:t>
              </a:r>
            </a:p>
          </p:txBody>
        </p:sp>
      </p:grpSp>
      <p:cxnSp>
        <p:nvCxnSpPr>
          <p:cNvPr id="81" name="直接连接符 80"/>
          <p:cNvCxnSpPr/>
          <p:nvPr/>
        </p:nvCxnSpPr>
        <p:spPr bwMode="auto">
          <a:xfrm flipH="1">
            <a:off x="3758939" y="1356122"/>
            <a:ext cx="9022" cy="2514011"/>
          </a:xfrm>
          <a:prstGeom prst="line">
            <a:avLst/>
          </a:prstGeom>
          <a:noFill/>
          <a:ln w="63500" cap="flat" cmpd="sng" algn="ctr">
            <a:solidFill>
              <a:schemeClr val="tx1">
                <a:lumMod val="75000"/>
                <a:lumOff val="25000"/>
              </a:schemeClr>
            </a:solidFill>
            <a:prstDash val="solid"/>
            <a:round/>
            <a:headEnd type="none" w="med" len="med"/>
            <a:tailEnd type="none" w="med" len="med"/>
          </a:ln>
          <a:effectLst/>
        </p:spPr>
      </p:cxnSp>
      <p:grpSp>
        <p:nvGrpSpPr>
          <p:cNvPr id="83" name="组合 82"/>
          <p:cNvGrpSpPr>
            <a:grpSpLocks/>
          </p:cNvGrpSpPr>
          <p:nvPr/>
        </p:nvGrpSpPr>
        <p:grpSpPr bwMode="auto">
          <a:xfrm>
            <a:off x="4000500" y="2625329"/>
            <a:ext cx="3055144" cy="438582"/>
            <a:chOff x="4181203" y="2626579"/>
            <a:chExt cx="4074491" cy="586123"/>
          </a:xfrm>
          <a:effectLst/>
        </p:grpSpPr>
        <p:sp>
          <p:nvSpPr>
            <p:cNvPr id="84" name="矩形 83"/>
            <p:cNvSpPr>
              <a:spLocks noChangeArrowheads="1"/>
            </p:cNvSpPr>
            <p:nvPr/>
          </p:nvSpPr>
          <p:spPr bwMode="auto">
            <a:xfrm>
              <a:off x="4181203" y="2669540"/>
              <a:ext cx="4074491" cy="450299"/>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85" name="椭圆 84"/>
            <p:cNvSpPr/>
            <p:nvPr/>
          </p:nvSpPr>
          <p:spPr bwMode="auto">
            <a:xfrm>
              <a:off x="4305301" y="2712005"/>
              <a:ext cx="379573" cy="379573"/>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55316" name="矩形 85"/>
            <p:cNvSpPr>
              <a:spLocks noChangeArrowheads="1"/>
            </p:cNvSpPr>
            <p:nvPr/>
          </p:nvSpPr>
          <p:spPr bwMode="auto">
            <a:xfrm>
              <a:off x="4216137" y="2626579"/>
              <a:ext cx="601807" cy="58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50000"/>
                </a:lnSpc>
                <a:spcBef>
                  <a:spcPct val="0"/>
                </a:spcBef>
                <a:buFontTx/>
                <a:buNone/>
              </a:pPr>
              <a:r>
                <a:rPr lang="en-US" altLang="zh-CN" sz="1500">
                  <a:solidFill>
                    <a:srgbClr val="262626"/>
                  </a:solidFill>
                  <a:latin typeface="微软雅黑" charset="-122"/>
                  <a:ea typeface="微软雅黑" charset="-122"/>
                </a:rPr>
                <a:t>4</a:t>
              </a:r>
            </a:p>
          </p:txBody>
        </p:sp>
        <p:sp>
          <p:nvSpPr>
            <p:cNvPr id="55317" name="TextBox 86"/>
            <p:cNvSpPr txBox="1">
              <a:spLocks noChangeArrowheads="1"/>
            </p:cNvSpPr>
            <p:nvPr/>
          </p:nvSpPr>
          <p:spPr bwMode="auto">
            <a:xfrm>
              <a:off x="5097407" y="2712502"/>
              <a:ext cx="1700616" cy="40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chemeClr val="bg1"/>
                  </a:solidFill>
                  <a:latin typeface="微软雅黑" charset="-122"/>
                  <a:ea typeface="微软雅黑" charset="-122"/>
                  <a:cs typeface="Times New Roman" charset="0"/>
                </a:rPr>
                <a:t>系统架构解析</a:t>
              </a:r>
            </a:p>
          </p:txBody>
        </p:sp>
      </p:grpSp>
      <p:grpSp>
        <p:nvGrpSpPr>
          <p:cNvPr id="88" name="组合 87"/>
          <p:cNvGrpSpPr>
            <a:grpSpLocks/>
          </p:cNvGrpSpPr>
          <p:nvPr/>
        </p:nvGrpSpPr>
        <p:grpSpPr bwMode="auto">
          <a:xfrm>
            <a:off x="4000500" y="3053954"/>
            <a:ext cx="3055144" cy="438582"/>
            <a:chOff x="4181203" y="2626579"/>
            <a:chExt cx="4074491" cy="586123"/>
          </a:xfrm>
          <a:effectLst/>
        </p:grpSpPr>
        <p:sp>
          <p:nvSpPr>
            <p:cNvPr id="89" name="矩形 88"/>
            <p:cNvSpPr>
              <a:spLocks noChangeArrowheads="1"/>
            </p:cNvSpPr>
            <p:nvPr/>
          </p:nvSpPr>
          <p:spPr bwMode="auto">
            <a:xfrm>
              <a:off x="4181203" y="2669540"/>
              <a:ext cx="4074491" cy="450299"/>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90" name="椭圆 89"/>
            <p:cNvSpPr/>
            <p:nvPr/>
          </p:nvSpPr>
          <p:spPr bwMode="auto">
            <a:xfrm>
              <a:off x="4305301" y="2712005"/>
              <a:ext cx="379573" cy="379573"/>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55310" name="矩形 90"/>
            <p:cNvSpPr>
              <a:spLocks noChangeArrowheads="1"/>
            </p:cNvSpPr>
            <p:nvPr/>
          </p:nvSpPr>
          <p:spPr bwMode="auto">
            <a:xfrm>
              <a:off x="4216137" y="2626579"/>
              <a:ext cx="601807" cy="58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50000"/>
                </a:lnSpc>
                <a:spcBef>
                  <a:spcPct val="0"/>
                </a:spcBef>
                <a:buFontTx/>
                <a:buNone/>
              </a:pPr>
              <a:r>
                <a:rPr lang="en-US" altLang="zh-CN" sz="1500" dirty="0">
                  <a:solidFill>
                    <a:srgbClr val="262626"/>
                  </a:solidFill>
                  <a:latin typeface="微软雅黑" charset="-122"/>
                  <a:ea typeface="微软雅黑" charset="-122"/>
                </a:rPr>
                <a:t>5</a:t>
              </a:r>
            </a:p>
          </p:txBody>
        </p:sp>
        <p:sp>
          <p:nvSpPr>
            <p:cNvPr id="55311" name="TextBox 91"/>
            <p:cNvSpPr txBox="1">
              <a:spLocks noChangeArrowheads="1"/>
            </p:cNvSpPr>
            <p:nvPr/>
          </p:nvSpPr>
          <p:spPr bwMode="auto">
            <a:xfrm>
              <a:off x="5075178" y="2739597"/>
              <a:ext cx="2192858" cy="40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chemeClr val="bg1"/>
                  </a:solidFill>
                  <a:latin typeface="微软雅黑" charset="-122"/>
                  <a:ea typeface="微软雅黑" charset="-122"/>
                  <a:cs typeface="Times New Roman" charset="0"/>
                </a:rPr>
                <a:t>策略编写流程</a:t>
              </a:r>
            </a:p>
          </p:txBody>
        </p:sp>
      </p:grpSp>
      <p:sp>
        <p:nvSpPr>
          <p:cNvPr id="40" name="矩形 88"/>
          <p:cNvSpPr>
            <a:spLocks noChangeArrowheads="1"/>
          </p:cNvSpPr>
          <p:nvPr/>
        </p:nvSpPr>
        <p:spPr bwMode="auto">
          <a:xfrm>
            <a:off x="4000500" y="3533186"/>
            <a:ext cx="3055144" cy="336947"/>
          </a:xfrm>
          <a:prstGeom prst="rect">
            <a:avLst/>
          </a:prstGeom>
          <a:solidFill>
            <a:srgbClr val="C00000"/>
          </a:solidFill>
          <a:ln>
            <a:noFill/>
          </a:ln>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ctr" fontAlgn="auto">
              <a:spcBef>
                <a:spcPts val="0"/>
              </a:spcBef>
              <a:spcAft>
                <a:spcPts val="0"/>
              </a:spcAft>
              <a:defRPr/>
            </a:pPr>
            <a:endParaRPr lang="zh-CN" altLang="en-US" sz="1200" dirty="0">
              <a:latin typeface="华文楷体" pitchFamily="2" charset="-122"/>
              <a:ea typeface="华文楷体" pitchFamily="2" charset="-122"/>
            </a:endParaRPr>
          </a:p>
        </p:txBody>
      </p:sp>
      <p:sp>
        <p:nvSpPr>
          <p:cNvPr id="41" name="椭圆 89"/>
          <p:cNvSpPr/>
          <p:nvPr/>
        </p:nvSpPr>
        <p:spPr bwMode="auto">
          <a:xfrm>
            <a:off x="4110434" y="3559646"/>
            <a:ext cx="284612" cy="284025"/>
          </a:xfrm>
          <a:prstGeom prst="ellipse">
            <a:avLst/>
          </a:prstGeom>
          <a:solidFill>
            <a:schemeClr val="bg1"/>
          </a:solidFill>
          <a:ln w="6350" algn="ctr">
            <a:noFill/>
            <a:miter lim="800000"/>
            <a:headEnd/>
            <a:tailEnd/>
          </a:ln>
          <a:effectLst>
            <a:innerShdw blurRad="63500" dist="50800" dir="13500000">
              <a:prstClr val="black">
                <a:alpha val="50000"/>
              </a:prstClr>
            </a:innerShdw>
          </a:effectLst>
        </p:spPr>
        <p:txBody>
          <a:bodyPr lIns="0" tIns="0" rIns="0" bIns="0" anchor="ctr"/>
          <a:lstStyle/>
          <a:p>
            <a:pPr algn="ctr">
              <a:lnSpc>
                <a:spcPct val="150000"/>
              </a:lnSpc>
              <a:defRPr/>
            </a:pPr>
            <a:r>
              <a:rPr lang="en-US" altLang="zh-CN" sz="1500" dirty="0">
                <a:solidFill>
                  <a:srgbClr val="262626"/>
                </a:solidFill>
                <a:latin typeface="微软雅黑" charset="-122"/>
                <a:ea typeface="微软雅黑" charset="-122"/>
                <a:sym typeface="Arial" charset="0"/>
              </a:rPr>
              <a:t>6</a:t>
            </a:r>
            <a:endParaRPr lang="zh-CN" altLang="en-US" sz="1500" dirty="0">
              <a:solidFill>
                <a:srgbClr val="262626"/>
              </a:solidFill>
              <a:latin typeface="微软雅黑" charset="-122"/>
              <a:ea typeface="微软雅黑" charset="-122"/>
              <a:sym typeface="Arial" charset="0"/>
            </a:endParaRPr>
          </a:p>
        </p:txBody>
      </p:sp>
      <p:sp>
        <p:nvSpPr>
          <p:cNvPr id="42" name="TextBox 91"/>
          <p:cNvSpPr txBox="1">
            <a:spLocks noChangeArrowheads="1"/>
          </p:cNvSpPr>
          <p:nvPr/>
        </p:nvSpPr>
        <p:spPr bwMode="auto">
          <a:xfrm>
            <a:off x="4656535" y="3533185"/>
            <a:ext cx="164425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chemeClr val="bg1"/>
                </a:solidFill>
                <a:latin typeface="微软雅黑" charset="-122"/>
                <a:ea typeface="微软雅黑" charset="-122"/>
                <a:cs typeface="Times New Roman" charset="0"/>
              </a:rPr>
              <a:t>量化平台接口介绍</a:t>
            </a:r>
          </a:p>
        </p:txBody>
      </p:sp>
    </p:spTree>
    <p:extLst>
      <p:ext uri="{BB962C8B-B14F-4D97-AF65-F5344CB8AC3E}">
        <p14:creationId xmlns:p14="http://schemas.microsoft.com/office/powerpoint/2010/main" val="29651339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数据部署</a:t>
            </a:r>
          </a:p>
        </p:txBody>
      </p:sp>
      <p:sp>
        <p:nvSpPr>
          <p:cNvPr id="2" name="Can 1"/>
          <p:cNvSpPr/>
          <p:nvPr/>
        </p:nvSpPr>
        <p:spPr bwMode="auto">
          <a:xfrm>
            <a:off x="1619672" y="2906485"/>
            <a:ext cx="1715439" cy="808265"/>
          </a:xfrm>
          <a:prstGeom prst="can">
            <a:avLst/>
          </a:prstGeom>
          <a:solidFill>
            <a:srgbClr val="0070C0">
              <a:alpha val="85000"/>
            </a:srgbClr>
          </a:solidFill>
          <a:ln w="9525"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685800"/>
            <a:r>
              <a:rPr lang="zh-CN" altLang="en-US" sz="1200" dirty="0">
                <a:solidFill>
                  <a:schemeClr val="bg1"/>
                </a:solidFill>
                <a:latin typeface="Lantinghei SC Extralight" charset="-122"/>
                <a:ea typeface="Lantinghei SC Extralight" charset="-122"/>
                <a:cs typeface="Lantinghei SC Extralight" charset="-122"/>
              </a:rPr>
              <a:t>平台数据库</a:t>
            </a:r>
            <a:endParaRPr lang="en-US" altLang="zh-CN" sz="1200" dirty="0">
              <a:solidFill>
                <a:schemeClr val="bg1"/>
              </a:solidFill>
              <a:latin typeface="Lantinghei SC Extralight" charset="-122"/>
              <a:ea typeface="Lantinghei SC Extralight" charset="-122"/>
              <a:cs typeface="Lantinghei SC Extralight" charset="-122"/>
            </a:endParaRPr>
          </a:p>
          <a:p>
            <a:pPr algn="ctr" defTabSz="685800"/>
            <a:r>
              <a:rPr lang="zh-CN" altLang="en-US" sz="1200" dirty="0">
                <a:solidFill>
                  <a:schemeClr val="bg1"/>
                </a:solidFill>
                <a:latin typeface="Lantinghei SC Extralight" charset="-122"/>
                <a:ea typeface="Lantinghei SC Extralight" charset="-122"/>
                <a:cs typeface="Lantinghei SC Extralight" charset="-122"/>
              </a:rPr>
              <a:t>（</a:t>
            </a:r>
            <a:r>
              <a:rPr lang="en-US" altLang="zh-CN" sz="1200" dirty="0">
                <a:solidFill>
                  <a:schemeClr val="bg1"/>
                </a:solidFill>
                <a:latin typeface="Lantinghei SC Extralight" charset="-122"/>
                <a:ea typeface="Lantinghei SC Extralight" charset="-122"/>
                <a:cs typeface="Lantinghei SC Extralight" charset="-122"/>
              </a:rPr>
              <a:t>MySQL</a:t>
            </a:r>
            <a:r>
              <a:rPr lang="zh-CN" altLang="en-US" sz="1200" dirty="0">
                <a:solidFill>
                  <a:schemeClr val="bg1"/>
                </a:solidFill>
                <a:latin typeface="Lantinghei SC Extralight" charset="-122"/>
                <a:ea typeface="Lantinghei SC Extralight" charset="-122"/>
                <a:cs typeface="Lantinghei SC Extralight" charset="-122"/>
              </a:rPr>
              <a:t>）</a:t>
            </a:r>
          </a:p>
        </p:txBody>
      </p:sp>
      <p:sp>
        <p:nvSpPr>
          <p:cNvPr id="5" name="Can 4"/>
          <p:cNvSpPr/>
          <p:nvPr/>
        </p:nvSpPr>
        <p:spPr bwMode="auto">
          <a:xfrm>
            <a:off x="3710669" y="2906485"/>
            <a:ext cx="1581411" cy="808265"/>
          </a:xfrm>
          <a:prstGeom prst="can">
            <a:avLst/>
          </a:prstGeom>
          <a:solidFill>
            <a:srgbClr val="0070C0">
              <a:alpha val="85000"/>
            </a:srgbClr>
          </a:solidFill>
          <a:ln w="9525"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685800"/>
            <a:r>
              <a:rPr lang="zh-CN" altLang="en-US" sz="1200" dirty="0">
                <a:solidFill>
                  <a:schemeClr val="bg1"/>
                </a:solidFill>
                <a:latin typeface="Lantinghei SC Extralight" charset="-122"/>
                <a:ea typeface="Lantinghei SC Extralight" charset="-122"/>
                <a:cs typeface="Lantinghei SC Extralight" charset="-122"/>
              </a:rPr>
              <a:t>股票数据库</a:t>
            </a:r>
            <a:endParaRPr lang="en-US" altLang="zh-CN" sz="1200" dirty="0">
              <a:solidFill>
                <a:schemeClr val="bg1"/>
              </a:solidFill>
              <a:latin typeface="Lantinghei SC Extralight" charset="-122"/>
              <a:ea typeface="Lantinghei SC Extralight" charset="-122"/>
              <a:cs typeface="Lantinghei SC Extralight" charset="-122"/>
            </a:endParaRPr>
          </a:p>
          <a:p>
            <a:pPr algn="ctr" defTabSz="685800"/>
            <a:r>
              <a:rPr lang="zh-CN" altLang="en-US" sz="1200" dirty="0">
                <a:solidFill>
                  <a:schemeClr val="bg1"/>
                </a:solidFill>
                <a:latin typeface="Lantinghei SC Extralight" charset="-122"/>
                <a:ea typeface="Lantinghei SC Extralight" charset="-122"/>
                <a:cs typeface="Lantinghei SC Extralight" charset="-122"/>
              </a:rPr>
              <a:t>（</a:t>
            </a:r>
            <a:r>
              <a:rPr lang="en-US" altLang="zh-CN" sz="1200" dirty="0">
                <a:solidFill>
                  <a:schemeClr val="bg1"/>
                </a:solidFill>
                <a:latin typeface="Lantinghei SC Extralight" charset="-122"/>
                <a:ea typeface="Lantinghei SC Extralight" charset="-122"/>
                <a:cs typeface="Lantinghei SC Extralight" charset="-122"/>
              </a:rPr>
              <a:t>MySQL</a:t>
            </a:r>
            <a:r>
              <a:rPr lang="zh-CN" altLang="en-US" sz="1200" dirty="0">
                <a:solidFill>
                  <a:schemeClr val="bg1"/>
                </a:solidFill>
                <a:latin typeface="Lantinghei SC Extralight" charset="-122"/>
                <a:ea typeface="Lantinghei SC Extralight" charset="-122"/>
                <a:cs typeface="Lantinghei SC Extralight" charset="-122"/>
              </a:rPr>
              <a:t>）</a:t>
            </a:r>
          </a:p>
        </p:txBody>
      </p:sp>
      <p:sp>
        <p:nvSpPr>
          <p:cNvPr id="6" name="Can 5"/>
          <p:cNvSpPr/>
          <p:nvPr/>
        </p:nvSpPr>
        <p:spPr bwMode="auto">
          <a:xfrm>
            <a:off x="5725775" y="2906485"/>
            <a:ext cx="1726545" cy="808265"/>
          </a:xfrm>
          <a:prstGeom prst="can">
            <a:avLst/>
          </a:prstGeom>
          <a:solidFill>
            <a:srgbClr val="0070C0">
              <a:alpha val="85000"/>
            </a:srgbClr>
          </a:solidFill>
          <a:ln w="9525"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685800"/>
            <a:r>
              <a:rPr lang="zh-CN" altLang="en-US" sz="1200" dirty="0">
                <a:solidFill>
                  <a:schemeClr val="bg1"/>
                </a:solidFill>
                <a:latin typeface="Lantinghei SC Extralight" charset="-122"/>
                <a:ea typeface="Lantinghei SC Extralight" charset="-122"/>
                <a:cs typeface="Lantinghei SC Extralight" charset="-122"/>
              </a:rPr>
              <a:t>股票数据库</a:t>
            </a:r>
            <a:endParaRPr lang="en-US" altLang="zh-CN" sz="1200" dirty="0">
              <a:solidFill>
                <a:schemeClr val="bg1"/>
              </a:solidFill>
              <a:latin typeface="Lantinghei SC Extralight" charset="-122"/>
              <a:ea typeface="Lantinghei SC Extralight" charset="-122"/>
              <a:cs typeface="Lantinghei SC Extralight" charset="-122"/>
            </a:endParaRPr>
          </a:p>
          <a:p>
            <a:pPr algn="ctr" defTabSz="685800"/>
            <a:r>
              <a:rPr lang="zh-CN" altLang="en-US" sz="1200" dirty="0">
                <a:solidFill>
                  <a:schemeClr val="bg1"/>
                </a:solidFill>
                <a:latin typeface="Lantinghei SC Extralight" charset="-122"/>
                <a:ea typeface="Lantinghei SC Extralight" charset="-122"/>
                <a:cs typeface="Lantinghei SC Extralight" charset="-122"/>
              </a:rPr>
              <a:t>（</a:t>
            </a:r>
            <a:r>
              <a:rPr lang="en-US" altLang="zh-CN" sz="1200" dirty="0" smtClean="0">
                <a:solidFill>
                  <a:schemeClr val="bg1"/>
                </a:solidFill>
                <a:latin typeface="Lantinghei SC Extralight" charset="-122"/>
                <a:ea typeface="Lantinghei SC Extralight" charset="-122"/>
                <a:cs typeface="Lantinghei SC Extralight" charset="-122"/>
              </a:rPr>
              <a:t>ES</a:t>
            </a:r>
            <a:r>
              <a:rPr lang="zh-CN" altLang="en-US" sz="1200" dirty="0" smtClean="0">
                <a:solidFill>
                  <a:schemeClr val="bg1"/>
                </a:solidFill>
                <a:latin typeface="Lantinghei SC Extralight" charset="-122"/>
                <a:ea typeface="Lantinghei SC Extralight" charset="-122"/>
                <a:cs typeface="Lantinghei SC Extralight" charset="-122"/>
              </a:rPr>
              <a:t>）</a:t>
            </a:r>
            <a:endParaRPr lang="zh-CN" altLang="en-US" sz="1200" dirty="0">
              <a:solidFill>
                <a:schemeClr val="bg1"/>
              </a:solidFill>
              <a:latin typeface="Lantinghei SC Extralight" charset="-122"/>
              <a:ea typeface="Lantinghei SC Extralight" charset="-122"/>
              <a:cs typeface="Lantinghei SC Extralight" charset="-122"/>
            </a:endParaRPr>
          </a:p>
        </p:txBody>
      </p:sp>
      <p:sp>
        <p:nvSpPr>
          <p:cNvPr id="7" name="Rounded Rectangle 8"/>
          <p:cNvSpPr>
            <a:spLocks noChangeArrowheads="1"/>
          </p:cNvSpPr>
          <p:nvPr/>
        </p:nvSpPr>
        <p:spPr bwMode="auto">
          <a:xfrm>
            <a:off x="1619672" y="920846"/>
            <a:ext cx="5904655" cy="973269"/>
          </a:xfrm>
          <a:prstGeom prst="roundRect">
            <a:avLst>
              <a:gd name="adj" fmla="val 16667"/>
            </a:avLst>
          </a:prstGeom>
          <a:solidFill>
            <a:srgbClr val="3399FF"/>
          </a:solidFill>
          <a:ln w="9525">
            <a:noFill/>
            <a:round/>
            <a:headEnd/>
            <a:tailEnd/>
          </a:ln>
          <a:effectLst/>
          <a:extLst/>
        </p:spPr>
        <p:txBody>
          <a:bodyPr/>
          <a:lstStyle>
            <a:lvl1pPr>
              <a:buFont typeface="Arial" charset="0"/>
              <a:defRPr>
                <a:solidFill>
                  <a:schemeClr val="tx1"/>
                </a:solidFill>
                <a:latin typeface="Arial" charset="0"/>
                <a:ea typeface="宋体" charset="-122"/>
              </a:defRPr>
            </a:lvl1pPr>
            <a:lvl2pPr marL="742950" indent="-285750">
              <a:buFont typeface="Arial" charset="0"/>
              <a:defRPr>
                <a:solidFill>
                  <a:schemeClr val="tx1"/>
                </a:solidFill>
                <a:latin typeface="Arial" charset="0"/>
                <a:ea typeface="宋体" charset="-122"/>
              </a:defRPr>
            </a:lvl2pPr>
            <a:lvl3pPr marL="1143000" indent="-228600">
              <a:buFont typeface="Arial" charset="0"/>
              <a:defRPr>
                <a:solidFill>
                  <a:schemeClr val="tx1"/>
                </a:solidFill>
                <a:latin typeface="Arial" charset="0"/>
                <a:ea typeface="宋体" charset="-122"/>
              </a:defRPr>
            </a:lvl3pPr>
            <a:lvl4pPr marL="1600200" indent="-228600">
              <a:buFont typeface="Arial" charset="0"/>
              <a:defRPr>
                <a:solidFill>
                  <a:schemeClr val="tx1"/>
                </a:solidFill>
                <a:latin typeface="Arial" charset="0"/>
                <a:ea typeface="宋体" charset="-122"/>
              </a:defRPr>
            </a:lvl4pPr>
            <a:lvl5pPr marL="2057400" indent="-228600">
              <a:buFont typeface="Arial" charse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dirty="0" smtClean="0"/>
              <a:t>  </a:t>
            </a:r>
            <a:r>
              <a:rPr lang="zh-CN" altLang="en-US" b="1" dirty="0" smtClean="0">
                <a:latin typeface="Adobe Heiti Std R" charset="-122"/>
                <a:ea typeface="Adobe Heiti Std R" charset="-122"/>
                <a:cs typeface="Adobe Heiti Std R" charset="-122"/>
              </a:rPr>
              <a:t>数据</a:t>
            </a:r>
            <a:r>
              <a:rPr lang="zh-CN" altLang="en-US" b="1" dirty="0">
                <a:latin typeface="Adobe Heiti Std R" charset="-122"/>
                <a:ea typeface="Adobe Heiti Std R" charset="-122"/>
                <a:cs typeface="Adobe Heiti Std R" charset="-122"/>
              </a:rPr>
              <a:t>访问层</a:t>
            </a:r>
          </a:p>
        </p:txBody>
      </p:sp>
      <p:sp>
        <p:nvSpPr>
          <p:cNvPr id="8" name="Rounded Rectangle 7"/>
          <p:cNvSpPr/>
          <p:nvPr/>
        </p:nvSpPr>
        <p:spPr bwMode="auto">
          <a:xfrm>
            <a:off x="4612822" y="1308538"/>
            <a:ext cx="2285999"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lgn="ctr">
              <a:buFont typeface="Arial" pitchFamily="34" charset="0"/>
              <a:buNone/>
            </a:pPr>
            <a:r>
              <a:rPr lang="en-US" altLang="zh-CN" sz="1600" dirty="0" err="1">
                <a:solidFill>
                  <a:schemeClr val="bg1"/>
                </a:solidFill>
              </a:rPr>
              <a:t>Quant_Search</a:t>
            </a:r>
            <a:endParaRPr lang="en-US" altLang="zh-CN" sz="1600" dirty="0">
              <a:solidFill>
                <a:schemeClr val="bg1"/>
              </a:solidFill>
            </a:endParaRPr>
          </a:p>
        </p:txBody>
      </p:sp>
      <p:sp>
        <p:nvSpPr>
          <p:cNvPr id="9" name="Can 8"/>
          <p:cNvSpPr/>
          <p:nvPr/>
        </p:nvSpPr>
        <p:spPr bwMode="auto">
          <a:xfrm>
            <a:off x="3707904" y="4180114"/>
            <a:ext cx="1586153" cy="808265"/>
          </a:xfrm>
          <a:prstGeom prst="can">
            <a:avLst/>
          </a:prstGeom>
          <a:solidFill>
            <a:srgbClr val="0070C0">
              <a:alpha val="85000"/>
            </a:srgbClr>
          </a:solidFill>
          <a:ln w="9525" cap="flat" cmpd="sng" algn="ctr">
            <a:no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685800"/>
            <a:r>
              <a:rPr lang="zh-CN" altLang="en-US" sz="1200" dirty="0">
                <a:solidFill>
                  <a:schemeClr val="bg1"/>
                </a:solidFill>
                <a:latin typeface="Lantinghei SC Extralight" charset="-122"/>
                <a:ea typeface="Lantinghei SC Extralight" charset="-122"/>
                <a:cs typeface="Lantinghei SC Extralight" charset="-122"/>
              </a:rPr>
              <a:t>第三方股票数据从库</a:t>
            </a:r>
            <a:endParaRPr lang="en-US" altLang="zh-CN" sz="1200" dirty="0">
              <a:solidFill>
                <a:schemeClr val="bg1"/>
              </a:solidFill>
              <a:latin typeface="Lantinghei SC Extralight" charset="-122"/>
              <a:ea typeface="Lantinghei SC Extralight" charset="-122"/>
              <a:cs typeface="Lantinghei SC Extralight" charset="-122"/>
            </a:endParaRPr>
          </a:p>
          <a:p>
            <a:pPr algn="ctr" defTabSz="685800"/>
            <a:r>
              <a:rPr lang="zh-CN" altLang="en-US" sz="1200" dirty="0">
                <a:solidFill>
                  <a:schemeClr val="bg1"/>
                </a:solidFill>
                <a:latin typeface="Lantinghei SC Extralight" charset="-122"/>
                <a:ea typeface="Lantinghei SC Extralight" charset="-122"/>
                <a:cs typeface="Lantinghei SC Extralight" charset="-122"/>
              </a:rPr>
              <a:t>（</a:t>
            </a:r>
            <a:r>
              <a:rPr lang="en-US" altLang="zh-CN" sz="1200" dirty="0">
                <a:solidFill>
                  <a:schemeClr val="bg1"/>
                </a:solidFill>
                <a:latin typeface="Lantinghei SC Extralight" charset="-122"/>
                <a:ea typeface="Lantinghei SC Extralight" charset="-122"/>
                <a:cs typeface="Lantinghei SC Extralight" charset="-122"/>
              </a:rPr>
              <a:t>MySQL</a:t>
            </a:r>
            <a:r>
              <a:rPr lang="zh-CN" altLang="en-US" sz="1200" dirty="0">
                <a:solidFill>
                  <a:schemeClr val="bg1"/>
                </a:solidFill>
                <a:latin typeface="Lantinghei SC Extralight" charset="-122"/>
                <a:ea typeface="Lantinghei SC Extralight" charset="-122"/>
                <a:cs typeface="Lantinghei SC Extralight" charset="-122"/>
              </a:rPr>
              <a:t>）</a:t>
            </a:r>
          </a:p>
        </p:txBody>
      </p:sp>
      <p:sp>
        <p:nvSpPr>
          <p:cNvPr id="3" name="Up-Down Arrow 2"/>
          <p:cNvSpPr/>
          <p:nvPr/>
        </p:nvSpPr>
        <p:spPr bwMode="auto">
          <a:xfrm>
            <a:off x="4294415" y="3714750"/>
            <a:ext cx="391886" cy="465364"/>
          </a:xfrm>
          <a:prstGeom prst="upDownArrow">
            <a:avLst/>
          </a:prstGeom>
          <a:solidFill>
            <a:srgbClr val="3399FF"/>
          </a:solidFill>
          <a:ln w="9525" cap="flat" cmpd="sng" algn="ctr">
            <a:solidFill>
              <a:srgbClr val="C1C1C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r>
              <a:rPr lang="en-US" altLang="zh-CN" sz="675" dirty="0"/>
              <a:t>ETL</a:t>
            </a:r>
            <a:endParaRPr lang="zh-CN" altLang="en-US" sz="675" dirty="0"/>
          </a:p>
        </p:txBody>
      </p:sp>
      <p:sp>
        <p:nvSpPr>
          <p:cNvPr id="10" name="Rounded Rectangle 9"/>
          <p:cNvSpPr/>
          <p:nvPr/>
        </p:nvSpPr>
        <p:spPr bwMode="auto">
          <a:xfrm>
            <a:off x="2090050" y="1308538"/>
            <a:ext cx="2400308" cy="471488"/>
          </a:xfrm>
          <a:prstGeom prst="roundRect">
            <a:avLst/>
          </a:prstGeom>
          <a:solidFill>
            <a:srgbClr val="0070C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nchor="ctr"/>
          <a:lstStyle/>
          <a:p>
            <a:pPr algn="ctr">
              <a:buFont typeface="Arial" pitchFamily="34" charset="0"/>
              <a:buNone/>
            </a:pPr>
            <a:r>
              <a:rPr lang="en-US" altLang="zh-CN" sz="1600" dirty="0" err="1">
                <a:solidFill>
                  <a:schemeClr val="bg1"/>
                </a:solidFill>
              </a:rPr>
              <a:t>Quant_Base</a:t>
            </a:r>
            <a:endParaRPr lang="en-US" altLang="zh-CN" sz="1600" dirty="0">
              <a:solidFill>
                <a:schemeClr val="bg1"/>
              </a:solidFill>
            </a:endParaRPr>
          </a:p>
        </p:txBody>
      </p:sp>
      <p:sp>
        <p:nvSpPr>
          <p:cNvPr id="11" name="Down Arrow 10"/>
          <p:cNvSpPr/>
          <p:nvPr/>
        </p:nvSpPr>
        <p:spPr bwMode="auto">
          <a:xfrm>
            <a:off x="2195736" y="1897790"/>
            <a:ext cx="604157" cy="1008696"/>
          </a:xfrm>
          <a:prstGeom prst="downArrow">
            <a:avLst/>
          </a:prstGeom>
          <a:solidFill>
            <a:srgbClr val="3399FF"/>
          </a:solidFill>
          <a:ln w="9525" cap="flat" cmpd="sng" algn="ctr">
            <a:solidFill>
              <a:srgbClr val="C1C1C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12" name="Down Arrow 11"/>
          <p:cNvSpPr/>
          <p:nvPr/>
        </p:nvSpPr>
        <p:spPr bwMode="auto">
          <a:xfrm>
            <a:off x="6272099" y="1897790"/>
            <a:ext cx="604157" cy="1008696"/>
          </a:xfrm>
          <a:prstGeom prst="downArrow">
            <a:avLst/>
          </a:prstGeom>
          <a:solidFill>
            <a:srgbClr val="3399FF"/>
          </a:solidFill>
          <a:ln w="9525" cap="flat" cmpd="sng" algn="ctr">
            <a:solidFill>
              <a:srgbClr val="C1C1C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
        <p:nvSpPr>
          <p:cNvPr id="13" name="Down Arrow 12"/>
          <p:cNvSpPr/>
          <p:nvPr/>
        </p:nvSpPr>
        <p:spPr bwMode="auto">
          <a:xfrm>
            <a:off x="4181748" y="1897790"/>
            <a:ext cx="604157" cy="1008695"/>
          </a:xfrm>
          <a:prstGeom prst="downArrow">
            <a:avLst/>
          </a:prstGeom>
          <a:solidFill>
            <a:srgbClr val="3399FF"/>
          </a:solidFill>
          <a:ln w="9525" cap="flat" cmpd="sng" algn="ctr">
            <a:solidFill>
              <a:srgbClr val="C1C1C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85800"/>
            <a:endParaRPr lang="zh-CN" altLang="en-US" sz="1350"/>
          </a:p>
        </p:txBody>
      </p:sp>
    </p:spTree>
    <p:extLst>
      <p:ext uri="{BB962C8B-B14F-4D97-AF65-F5344CB8AC3E}">
        <p14:creationId xmlns:p14="http://schemas.microsoft.com/office/powerpoint/2010/main" val="177949208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后台技术选型</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275606"/>
            <a:ext cx="1379220" cy="857354"/>
          </a:xfrm>
          <a:prstGeom prst="rect">
            <a:avLst/>
          </a:prstGeom>
        </p:spPr>
      </p:pic>
      <p:pic>
        <p:nvPicPr>
          <p:cNvPr id="2" name="Picture 1"/>
          <p:cNvPicPr>
            <a:picLocks noChangeAspect="1"/>
          </p:cNvPicPr>
          <p:nvPr/>
        </p:nvPicPr>
        <p:blipFill>
          <a:blip r:embed="rId3"/>
          <a:stretch>
            <a:fillRect/>
          </a:stretch>
        </p:blipFill>
        <p:spPr>
          <a:xfrm>
            <a:off x="3536156" y="1466733"/>
            <a:ext cx="2145302" cy="539390"/>
          </a:xfrm>
          <a:prstGeom prst="rect">
            <a:avLst/>
          </a:prstGeom>
        </p:spPr>
      </p:pic>
      <p:pic>
        <p:nvPicPr>
          <p:cNvPr id="7" name="Picture 6"/>
          <p:cNvPicPr>
            <a:picLocks noChangeAspect="1"/>
          </p:cNvPicPr>
          <p:nvPr/>
        </p:nvPicPr>
        <p:blipFill>
          <a:blip r:embed="rId4"/>
          <a:stretch>
            <a:fillRect/>
          </a:stretch>
        </p:blipFill>
        <p:spPr>
          <a:xfrm>
            <a:off x="1757755" y="2575819"/>
            <a:ext cx="1669662" cy="592730"/>
          </a:xfrm>
          <a:prstGeom prst="rect">
            <a:avLst/>
          </a:prstGeom>
        </p:spPr>
      </p:pic>
      <p:pic>
        <p:nvPicPr>
          <p:cNvPr id="10" name="Picture 9"/>
          <p:cNvPicPr>
            <a:picLocks noChangeAspect="1"/>
          </p:cNvPicPr>
          <p:nvPr/>
        </p:nvPicPr>
        <p:blipFill>
          <a:blip r:embed="rId5"/>
          <a:stretch>
            <a:fillRect/>
          </a:stretch>
        </p:blipFill>
        <p:spPr>
          <a:xfrm>
            <a:off x="5878083" y="1419622"/>
            <a:ext cx="2054338" cy="663212"/>
          </a:xfrm>
          <a:prstGeom prst="rect">
            <a:avLst/>
          </a:prstGeom>
        </p:spPr>
      </p:pic>
      <p:pic>
        <p:nvPicPr>
          <p:cNvPr id="5" name="Picture 4"/>
          <p:cNvPicPr>
            <a:picLocks noChangeAspect="1"/>
          </p:cNvPicPr>
          <p:nvPr/>
        </p:nvPicPr>
        <p:blipFill>
          <a:blip r:embed="rId6"/>
          <a:stretch>
            <a:fillRect/>
          </a:stretch>
        </p:blipFill>
        <p:spPr>
          <a:xfrm>
            <a:off x="4217290" y="2480666"/>
            <a:ext cx="783034" cy="783034"/>
          </a:xfrm>
          <a:prstGeom prst="rect">
            <a:avLst/>
          </a:prstGeom>
        </p:spPr>
      </p:pic>
      <p:pic>
        <p:nvPicPr>
          <p:cNvPr id="8" name="Picture 7"/>
          <p:cNvPicPr>
            <a:picLocks noChangeAspect="1"/>
          </p:cNvPicPr>
          <p:nvPr/>
        </p:nvPicPr>
        <p:blipFill>
          <a:blip r:embed="rId7"/>
          <a:stretch>
            <a:fillRect/>
          </a:stretch>
        </p:blipFill>
        <p:spPr>
          <a:xfrm>
            <a:off x="6022428" y="2391119"/>
            <a:ext cx="1306082" cy="777430"/>
          </a:xfrm>
          <a:prstGeom prst="rect">
            <a:avLst/>
          </a:prstGeom>
        </p:spPr>
      </p:pic>
      <p:pic>
        <p:nvPicPr>
          <p:cNvPr id="9" name="Picture 8"/>
          <p:cNvPicPr>
            <a:picLocks noChangeAspect="1"/>
          </p:cNvPicPr>
          <p:nvPr/>
        </p:nvPicPr>
        <p:blipFill>
          <a:blip r:embed="rId8"/>
          <a:stretch>
            <a:fillRect/>
          </a:stretch>
        </p:blipFill>
        <p:spPr>
          <a:xfrm>
            <a:off x="2057414" y="3673098"/>
            <a:ext cx="2286000" cy="762000"/>
          </a:xfrm>
          <a:prstGeom prst="rect">
            <a:avLst/>
          </a:prstGeom>
        </p:spPr>
      </p:pic>
      <p:pic>
        <p:nvPicPr>
          <p:cNvPr id="11" name="Picture 10"/>
          <p:cNvPicPr>
            <a:picLocks noChangeAspect="1"/>
          </p:cNvPicPr>
          <p:nvPr/>
        </p:nvPicPr>
        <p:blipFill>
          <a:blip r:embed="rId9"/>
          <a:stretch>
            <a:fillRect/>
          </a:stretch>
        </p:blipFill>
        <p:spPr>
          <a:xfrm>
            <a:off x="4215698" y="3673099"/>
            <a:ext cx="788350" cy="788350"/>
          </a:xfrm>
          <a:prstGeom prst="rect">
            <a:avLst/>
          </a:prstGeom>
        </p:spPr>
      </p:pic>
    </p:spTree>
    <p:extLst>
      <p:ext uri="{BB962C8B-B14F-4D97-AF65-F5344CB8AC3E}">
        <p14:creationId xmlns:p14="http://schemas.microsoft.com/office/powerpoint/2010/main" val="3453107736"/>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2664296"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en-US" altLang="zh-CN"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Java</a:t>
            </a: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实时编译执行</a:t>
            </a:r>
          </a:p>
        </p:txBody>
      </p:sp>
      <p:graphicFrame>
        <p:nvGraphicFramePr>
          <p:cNvPr id="9" name="Diagram 8"/>
          <p:cNvGraphicFramePr/>
          <p:nvPr>
            <p:extLst>
              <p:ext uri="{D42A27DB-BD31-4B8C-83A1-F6EECF244321}">
                <p14:modId xmlns:p14="http://schemas.microsoft.com/office/powerpoint/2010/main" val="766567684"/>
              </p:ext>
            </p:extLst>
          </p:nvPr>
        </p:nvGraphicFramePr>
        <p:xfrm>
          <a:off x="501428" y="1635646"/>
          <a:ext cx="8175027" cy="747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67544" y="2578417"/>
            <a:ext cx="8208912" cy="685905"/>
            <a:chOff x="0" y="2434125"/>
            <a:chExt cx="8305482" cy="712302"/>
          </a:xfrm>
        </p:grpSpPr>
        <p:sp>
          <p:nvSpPr>
            <p:cNvPr id="11" name="Rounded Rectangle 10"/>
            <p:cNvSpPr/>
            <p:nvPr/>
          </p:nvSpPr>
          <p:spPr>
            <a:xfrm>
              <a:off x="0" y="2434125"/>
              <a:ext cx="8305482" cy="712302"/>
            </a:xfrm>
            <a:prstGeom prst="roundRect">
              <a:avLst/>
            </a:prstGeom>
            <a:solidFill>
              <a:srgbClr val="00B050">
                <a:alpha val="83000"/>
              </a:srgb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Rounded Rectangle 4"/>
            <p:cNvSpPr/>
            <p:nvPr/>
          </p:nvSpPr>
          <p:spPr>
            <a:xfrm>
              <a:off x="34772" y="2468897"/>
              <a:ext cx="8235938" cy="64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1435" tIns="51435" rIns="51435" bIns="51435" numCol="1" spcCol="1270" anchor="ctr" anchorCtr="0">
              <a:noAutofit/>
            </a:bodyPr>
            <a:lstStyle/>
            <a:p>
              <a:pPr defTabSz="600075">
                <a:lnSpc>
                  <a:spcPct val="90000"/>
                </a:lnSpc>
                <a:spcAft>
                  <a:spcPct val="35000"/>
                </a:spcAft>
              </a:pPr>
              <a:r>
                <a:rPr lang="en-US" altLang="zh-CN" sz="1400" b="1" dirty="0">
                  <a:solidFill>
                    <a:srgbClr val="000000"/>
                  </a:solidFill>
                  <a:latin typeface="Adobe Heiti Std R" charset="-122"/>
                  <a:ea typeface="Adobe Heiti Std R" charset="-122"/>
                  <a:cs typeface="Adobe Heiti Std R" charset="-122"/>
                </a:rPr>
                <a:t>2.</a:t>
              </a:r>
              <a:r>
                <a:rPr lang="zh-CN" altLang="en-US" sz="1400" b="1" dirty="0">
                  <a:solidFill>
                    <a:srgbClr val="000000"/>
                  </a:solidFill>
                  <a:latin typeface="Adobe Heiti Std R" charset="-122"/>
                  <a:ea typeface="Adobe Heiti Std R" charset="-122"/>
                  <a:cs typeface="Adobe Heiti Std R" charset="-122"/>
                </a:rPr>
                <a:t>使用 </a:t>
              </a:r>
              <a:r>
                <a:rPr lang="en-US" altLang="zh-CN" sz="1400" b="1" dirty="0" err="1">
                  <a:solidFill>
                    <a:srgbClr val="000000"/>
                  </a:solidFill>
                  <a:latin typeface="Adobe Heiti Std R" charset="-122"/>
                  <a:ea typeface="Adobe Heiti Std R" charset="-122"/>
                  <a:cs typeface="Adobe Heiti Std R" charset="-122"/>
                </a:rPr>
                <a:t>StandardJavaFileManager</a:t>
              </a:r>
              <a:r>
                <a:rPr lang="en-US" altLang="zh-CN" sz="1400" b="1" dirty="0">
                  <a:solidFill>
                    <a:srgbClr val="000000"/>
                  </a:solidFill>
                  <a:latin typeface="Adobe Heiti Std R" charset="-122"/>
                  <a:ea typeface="Adobe Heiti Std R" charset="-122"/>
                  <a:cs typeface="Adobe Heiti Std R" charset="-122"/>
                </a:rPr>
                <a:t> </a:t>
              </a:r>
              <a:r>
                <a:rPr lang="zh-CN" altLang="en-US" sz="1400" b="1" dirty="0">
                  <a:solidFill>
                    <a:srgbClr val="000000"/>
                  </a:solidFill>
                  <a:latin typeface="Adobe Heiti Std R" charset="-122"/>
                  <a:ea typeface="Adobe Heiti Std R" charset="-122"/>
                  <a:cs typeface="Adobe Heiti Std R" charset="-122"/>
                </a:rPr>
                <a:t>编译（√）</a:t>
              </a:r>
              <a:endParaRPr lang="zh-CN" altLang="en-US" sz="1400" dirty="0">
                <a:latin typeface="Adobe Heiti Std R" charset="-122"/>
                <a:ea typeface="Adobe Heiti Std R" charset="-122"/>
                <a:cs typeface="Adobe Heiti Std R" charset="-122"/>
              </a:endParaRPr>
            </a:p>
          </p:txBody>
        </p:sp>
      </p:grpSp>
      <p:grpSp>
        <p:nvGrpSpPr>
          <p:cNvPr id="13" name="Group 12"/>
          <p:cNvGrpSpPr/>
          <p:nvPr/>
        </p:nvGrpSpPr>
        <p:grpSpPr>
          <a:xfrm>
            <a:off x="467544" y="856151"/>
            <a:ext cx="8208912" cy="674003"/>
            <a:chOff x="0" y="445933"/>
            <a:chExt cx="8305482" cy="702288"/>
          </a:xfrm>
        </p:grpSpPr>
        <p:sp>
          <p:nvSpPr>
            <p:cNvPr id="14" name="Rounded Rectangle 13"/>
            <p:cNvSpPr/>
            <p:nvPr/>
          </p:nvSpPr>
          <p:spPr>
            <a:xfrm>
              <a:off x="0" y="445933"/>
              <a:ext cx="8305482" cy="702288"/>
            </a:xfrm>
            <a:prstGeom prst="roundRect">
              <a:avLst/>
            </a:prstGeom>
            <a:solidFill>
              <a:srgbClr val="FF66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Rounded Rectangle 4"/>
            <p:cNvSpPr/>
            <p:nvPr/>
          </p:nvSpPr>
          <p:spPr>
            <a:xfrm>
              <a:off x="34283" y="480216"/>
              <a:ext cx="8236916" cy="6337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1435" tIns="51435" rIns="51435" bIns="51435" numCol="1" spcCol="1270" anchor="ctr" anchorCtr="0">
              <a:noAutofit/>
            </a:bodyPr>
            <a:lstStyle/>
            <a:p>
              <a:pPr defTabSz="600075">
                <a:lnSpc>
                  <a:spcPct val="90000"/>
                </a:lnSpc>
                <a:spcAft>
                  <a:spcPct val="35000"/>
                </a:spcAft>
              </a:pPr>
              <a:r>
                <a:rPr lang="en-US" altLang="zh-CN" sz="1400" b="1" dirty="0">
                  <a:solidFill>
                    <a:srgbClr val="000000"/>
                  </a:solidFill>
                  <a:latin typeface="Adobe Heiti Std R" charset="-122"/>
                  <a:ea typeface="Adobe Heiti Std R" charset="-122"/>
                  <a:cs typeface="Adobe Heiti Std R" charset="-122"/>
                </a:rPr>
                <a:t>1.</a:t>
              </a:r>
              <a:r>
                <a:rPr lang="zh-CN" altLang="tr-TR" sz="1400" b="1" dirty="0">
                  <a:solidFill>
                    <a:srgbClr val="000000"/>
                  </a:solidFill>
                  <a:latin typeface="Adobe Heiti Std R" charset="-122"/>
                  <a:ea typeface="Adobe Heiti Std R" charset="-122"/>
                  <a:cs typeface="Adobe Heiti Std R" charset="-122"/>
                </a:rPr>
                <a:t>使用 </a:t>
              </a:r>
              <a:r>
                <a:rPr lang="tr-TR" altLang="zh-CN" sz="1400" b="1" dirty="0" err="1">
                  <a:solidFill>
                    <a:srgbClr val="000000"/>
                  </a:solidFill>
                  <a:latin typeface="Adobe Heiti Std R" charset="-122"/>
                  <a:ea typeface="Adobe Heiti Std R" charset="-122"/>
                  <a:cs typeface="Adobe Heiti Std R" charset="-122"/>
                </a:rPr>
                <a:t>JavaCompiler</a:t>
              </a:r>
              <a:r>
                <a:rPr lang="tr-TR" altLang="zh-CN" sz="1400" b="1" dirty="0">
                  <a:solidFill>
                    <a:srgbClr val="000000"/>
                  </a:solidFill>
                  <a:latin typeface="Adobe Heiti Std R" charset="-122"/>
                  <a:ea typeface="Adobe Heiti Std R" charset="-122"/>
                  <a:cs typeface="Adobe Heiti Std R" charset="-122"/>
                </a:rPr>
                <a:t> </a:t>
              </a:r>
              <a:r>
                <a:rPr lang="zh-CN" altLang="tr-TR" sz="1400" b="1" dirty="0">
                  <a:solidFill>
                    <a:srgbClr val="000000"/>
                  </a:solidFill>
                  <a:latin typeface="Adobe Heiti Std R" charset="-122"/>
                  <a:ea typeface="Adobe Heiti Std R" charset="-122"/>
                  <a:cs typeface="Adobe Heiti Std R" charset="-122"/>
                </a:rPr>
                <a:t>接口</a:t>
              </a:r>
              <a:endParaRPr lang="zh-CN" altLang="en-US" sz="1400" dirty="0">
                <a:latin typeface="Adobe Heiti Std R" charset="-122"/>
                <a:ea typeface="Adobe Heiti Std R" charset="-122"/>
                <a:cs typeface="Adobe Heiti Std R" charset="-122"/>
              </a:endParaRPr>
            </a:p>
          </p:txBody>
        </p:sp>
      </p:grpSp>
      <p:graphicFrame>
        <p:nvGraphicFramePr>
          <p:cNvPr id="16" name="Diagram 15"/>
          <p:cNvGraphicFramePr/>
          <p:nvPr>
            <p:extLst>
              <p:ext uri="{D42A27DB-BD31-4B8C-83A1-F6EECF244321}">
                <p14:modId xmlns:p14="http://schemas.microsoft.com/office/powerpoint/2010/main" val="1751508073"/>
              </p:ext>
            </p:extLst>
          </p:nvPr>
        </p:nvGraphicFramePr>
        <p:xfrm>
          <a:off x="467544" y="3363838"/>
          <a:ext cx="8174545" cy="7480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p:cNvGraphicFramePr/>
          <p:nvPr>
            <p:extLst>
              <p:ext uri="{D42A27DB-BD31-4B8C-83A1-F6EECF244321}">
                <p14:modId xmlns:p14="http://schemas.microsoft.com/office/powerpoint/2010/main" val="760313756"/>
              </p:ext>
            </p:extLst>
          </p:nvPr>
        </p:nvGraphicFramePr>
        <p:xfrm>
          <a:off x="2591753" y="4236496"/>
          <a:ext cx="3806190" cy="7835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9" name="Rectangle 18"/>
          <p:cNvSpPr/>
          <p:nvPr/>
        </p:nvSpPr>
        <p:spPr>
          <a:xfrm>
            <a:off x="4548170" y="4515966"/>
            <a:ext cx="1535998" cy="276999"/>
          </a:xfrm>
          <a:prstGeom prst="rect">
            <a:avLst/>
          </a:prstGeom>
        </p:spPr>
        <p:txBody>
          <a:bodyPr wrap="none">
            <a:spAutoFit/>
          </a:bodyPr>
          <a:lstStyle/>
          <a:p>
            <a:pPr lvl="0"/>
            <a:r>
              <a:rPr lang="zh-CN" altLang="en-US" sz="1200" b="1" dirty="0">
                <a:latin typeface="Lantinghei SC Demibold" charset="-122"/>
                <a:ea typeface="Lantinghei SC Demibold" charset="-122"/>
                <a:cs typeface="Lantinghei SC Demibold" charset="-122"/>
              </a:rPr>
              <a:t>根据</a:t>
            </a:r>
            <a:r>
              <a:rPr lang="en-US" altLang="zh-CN" sz="1200" b="1" dirty="0">
                <a:latin typeface="Lantinghei SC Demibold" charset="-122"/>
                <a:ea typeface="Lantinghei SC Demibold" charset="-122"/>
                <a:cs typeface="Lantinghei SC Demibold" charset="-122"/>
              </a:rPr>
              <a:t>class</a:t>
            </a:r>
            <a:r>
              <a:rPr lang="zh-CN" altLang="en-US" sz="1200" b="1" dirty="0">
                <a:latin typeface="Lantinghei SC Demibold" charset="-122"/>
                <a:ea typeface="Lantinghei SC Demibold" charset="-122"/>
                <a:cs typeface="Lantinghei SC Demibold" charset="-122"/>
              </a:rPr>
              <a:t>获取实例</a:t>
            </a:r>
          </a:p>
        </p:txBody>
      </p:sp>
      <p:sp>
        <p:nvSpPr>
          <p:cNvPr id="20" name="Rectangle 19"/>
          <p:cNvSpPr/>
          <p:nvPr/>
        </p:nvSpPr>
        <p:spPr>
          <a:xfrm>
            <a:off x="2742230" y="4515966"/>
            <a:ext cx="1415772" cy="276999"/>
          </a:xfrm>
          <a:prstGeom prst="rect">
            <a:avLst/>
          </a:prstGeom>
        </p:spPr>
        <p:txBody>
          <a:bodyPr wrap="none">
            <a:spAutoFit/>
          </a:bodyPr>
          <a:lstStyle/>
          <a:p>
            <a:pPr lvl="0"/>
            <a:r>
              <a:rPr lang="zh-CN" altLang="en-US" sz="1200" b="1" dirty="0">
                <a:latin typeface="Lantinghei SC Demibold" charset="-122"/>
                <a:ea typeface="Lantinghei SC Demibold" charset="-122"/>
                <a:cs typeface="Lantinghei SC Demibold" charset="-122"/>
              </a:rPr>
              <a:t>提交到线程池执行</a:t>
            </a:r>
          </a:p>
        </p:txBody>
      </p:sp>
    </p:spTree>
    <p:extLst>
      <p:ext uri="{BB962C8B-B14F-4D97-AF65-F5344CB8AC3E}">
        <p14:creationId xmlns:p14="http://schemas.microsoft.com/office/powerpoint/2010/main" val="417127734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47503277"/>
              </p:ext>
            </p:extLst>
          </p:nvPr>
        </p:nvGraphicFramePr>
        <p:xfrm>
          <a:off x="755576" y="1047751"/>
          <a:ext cx="7560839" cy="3324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defPPr>
              <a:defRPr lang="zh-CN"/>
            </a:defPPr>
            <a:lvl1pPr eaLnBrk="1" hangingPunct="1">
              <a:buNone/>
              <a:defRPr sz="2400" b="1">
                <a:solidFill>
                  <a:srgbClr val="C00000"/>
                </a:solidFill>
                <a:effectLst>
                  <a:outerShdw blurRad="38100" dist="38100" dir="2700000" algn="tl">
                    <a:srgbClr val="C0C0C0"/>
                  </a:outerShdw>
                </a:effectLst>
                <a:latin typeface="Adobe Heiti Std R" charset="-122"/>
                <a:ea typeface="Adobe Heiti Std R" charset="-122"/>
                <a:cs typeface="Adobe Heiti Std R" charset="-122"/>
              </a:defRPr>
            </a:lvl1pPr>
            <a:lvl2pPr marL="742950" indent="-285750">
              <a:spcBef>
                <a:spcPct val="20000"/>
              </a:spcBef>
              <a:buChar char="–"/>
              <a:defRPr sz="2800">
                <a:latin typeface="Arial" charset="0"/>
                <a:ea typeface="宋体" charset="-122"/>
              </a:defRPr>
            </a:lvl2pPr>
            <a:lvl3pPr marL="1143000" indent="-228600">
              <a:spcBef>
                <a:spcPct val="20000"/>
              </a:spcBef>
              <a:buChar char="•"/>
              <a:defRPr sz="2400">
                <a:latin typeface="Arial" charset="0"/>
                <a:ea typeface="宋体" charset="-122"/>
              </a:defRPr>
            </a:lvl3pPr>
            <a:lvl4pPr marL="1600200" indent="-228600">
              <a:spcBef>
                <a:spcPct val="20000"/>
              </a:spcBef>
              <a:buChar char="–"/>
              <a:defRPr sz="2000">
                <a:latin typeface="Arial" charset="0"/>
                <a:ea typeface="宋体" charset="-122"/>
              </a:defRPr>
            </a:lvl4pPr>
            <a:lvl5pPr marL="2057400" indent="-228600">
              <a:spcBef>
                <a:spcPct val="20000"/>
              </a:spcBef>
              <a:buChar char="»"/>
              <a:defRPr sz="2000">
                <a:latin typeface="Arial" charset="0"/>
                <a:ea typeface="宋体" charset="-122"/>
              </a:defRPr>
            </a:lvl5pPr>
            <a:lvl6pPr marL="2514600" indent="-228600" eaLnBrk="0" fontAlgn="base" hangingPunct="0">
              <a:spcBef>
                <a:spcPct val="20000"/>
              </a:spcBef>
              <a:spcAft>
                <a:spcPct val="0"/>
              </a:spcAft>
              <a:buChar char="»"/>
              <a:defRPr sz="2000">
                <a:latin typeface="Arial" charset="0"/>
                <a:ea typeface="宋体" charset="-122"/>
              </a:defRPr>
            </a:lvl6pPr>
            <a:lvl7pPr marL="2971800" indent="-228600" eaLnBrk="0" fontAlgn="base" hangingPunct="0">
              <a:spcBef>
                <a:spcPct val="20000"/>
              </a:spcBef>
              <a:spcAft>
                <a:spcPct val="0"/>
              </a:spcAft>
              <a:buChar char="»"/>
              <a:defRPr sz="2000">
                <a:latin typeface="Arial" charset="0"/>
                <a:ea typeface="宋体" charset="-122"/>
              </a:defRPr>
            </a:lvl7pPr>
            <a:lvl8pPr marL="3429000" indent="-228600" eaLnBrk="0" fontAlgn="base" hangingPunct="0">
              <a:spcBef>
                <a:spcPct val="20000"/>
              </a:spcBef>
              <a:spcAft>
                <a:spcPct val="0"/>
              </a:spcAft>
              <a:buChar char="»"/>
              <a:defRPr sz="2000">
                <a:latin typeface="Arial" charset="0"/>
                <a:ea typeface="宋体" charset="-122"/>
              </a:defRPr>
            </a:lvl8pPr>
            <a:lvl9pPr marL="3886200" indent="-228600" eaLnBrk="0" fontAlgn="base" hangingPunct="0">
              <a:spcBef>
                <a:spcPct val="20000"/>
              </a:spcBef>
              <a:spcAft>
                <a:spcPct val="0"/>
              </a:spcAft>
              <a:buChar char="»"/>
              <a:defRPr sz="2000">
                <a:latin typeface="Arial" charset="0"/>
                <a:ea typeface="宋体" charset="-122"/>
              </a:defRPr>
            </a:lvl9pPr>
          </a:lstStyle>
          <a:p>
            <a:r>
              <a:rPr lang="zh-CN" altLang="en-US" dirty="0"/>
              <a:t>安全控制</a:t>
            </a:r>
          </a:p>
        </p:txBody>
      </p:sp>
    </p:spTree>
    <p:extLst>
      <p:ext uri="{BB962C8B-B14F-4D97-AF65-F5344CB8AC3E}">
        <p14:creationId xmlns:p14="http://schemas.microsoft.com/office/powerpoint/2010/main" val="233651444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defPPr>
              <a:defRPr lang="zh-CN"/>
            </a:defPPr>
            <a:lvl1pPr eaLnBrk="1" hangingPunct="1">
              <a:buNone/>
              <a:defRPr sz="2400" b="1">
                <a:solidFill>
                  <a:srgbClr val="C00000"/>
                </a:solidFill>
                <a:effectLst>
                  <a:outerShdw blurRad="38100" dist="38100" dir="2700000" algn="tl">
                    <a:srgbClr val="C0C0C0"/>
                  </a:outerShdw>
                </a:effectLst>
                <a:latin typeface="Adobe Heiti Std R" charset="-122"/>
                <a:ea typeface="Adobe Heiti Std R" charset="-122"/>
                <a:cs typeface="Adobe Heiti Std R" charset="-122"/>
              </a:defRPr>
            </a:lvl1pPr>
            <a:lvl2pPr marL="742950" indent="-285750">
              <a:spcBef>
                <a:spcPct val="20000"/>
              </a:spcBef>
              <a:buChar char="–"/>
              <a:defRPr sz="2800">
                <a:latin typeface="Arial" charset="0"/>
                <a:ea typeface="宋体" charset="-122"/>
              </a:defRPr>
            </a:lvl2pPr>
            <a:lvl3pPr marL="1143000" indent="-228600">
              <a:spcBef>
                <a:spcPct val="20000"/>
              </a:spcBef>
              <a:buChar char="•"/>
              <a:defRPr sz="2400">
                <a:latin typeface="Arial" charset="0"/>
                <a:ea typeface="宋体" charset="-122"/>
              </a:defRPr>
            </a:lvl3pPr>
            <a:lvl4pPr marL="1600200" indent="-228600">
              <a:spcBef>
                <a:spcPct val="20000"/>
              </a:spcBef>
              <a:buChar char="–"/>
              <a:defRPr sz="2000">
                <a:latin typeface="Arial" charset="0"/>
                <a:ea typeface="宋体" charset="-122"/>
              </a:defRPr>
            </a:lvl4pPr>
            <a:lvl5pPr marL="2057400" indent="-228600">
              <a:spcBef>
                <a:spcPct val="20000"/>
              </a:spcBef>
              <a:buChar char="»"/>
              <a:defRPr sz="2000">
                <a:latin typeface="Arial" charset="0"/>
                <a:ea typeface="宋体" charset="-122"/>
              </a:defRPr>
            </a:lvl5pPr>
            <a:lvl6pPr marL="2514600" indent="-228600" eaLnBrk="0" fontAlgn="base" hangingPunct="0">
              <a:spcBef>
                <a:spcPct val="20000"/>
              </a:spcBef>
              <a:spcAft>
                <a:spcPct val="0"/>
              </a:spcAft>
              <a:buChar char="»"/>
              <a:defRPr sz="2000">
                <a:latin typeface="Arial" charset="0"/>
                <a:ea typeface="宋体" charset="-122"/>
              </a:defRPr>
            </a:lvl6pPr>
            <a:lvl7pPr marL="2971800" indent="-228600" eaLnBrk="0" fontAlgn="base" hangingPunct="0">
              <a:spcBef>
                <a:spcPct val="20000"/>
              </a:spcBef>
              <a:spcAft>
                <a:spcPct val="0"/>
              </a:spcAft>
              <a:buChar char="»"/>
              <a:defRPr sz="2000">
                <a:latin typeface="Arial" charset="0"/>
                <a:ea typeface="宋体" charset="-122"/>
              </a:defRPr>
            </a:lvl7pPr>
            <a:lvl8pPr marL="3429000" indent="-228600" eaLnBrk="0" fontAlgn="base" hangingPunct="0">
              <a:spcBef>
                <a:spcPct val="20000"/>
              </a:spcBef>
              <a:spcAft>
                <a:spcPct val="0"/>
              </a:spcAft>
              <a:buChar char="»"/>
              <a:defRPr sz="2000">
                <a:latin typeface="Arial" charset="0"/>
                <a:ea typeface="宋体" charset="-122"/>
              </a:defRPr>
            </a:lvl8pPr>
            <a:lvl9pPr marL="3886200" indent="-228600" eaLnBrk="0" fontAlgn="base" hangingPunct="0">
              <a:spcBef>
                <a:spcPct val="20000"/>
              </a:spcBef>
              <a:spcAft>
                <a:spcPct val="0"/>
              </a:spcAft>
              <a:buChar char="»"/>
              <a:defRPr sz="2000">
                <a:latin typeface="Arial" charset="0"/>
                <a:ea typeface="宋体" charset="-122"/>
              </a:defRPr>
            </a:lvl9pPr>
          </a:lstStyle>
          <a:p>
            <a:r>
              <a:rPr lang="en-US" altLang="zh-CN" dirty="0" smtClean="0"/>
              <a:t>UMP</a:t>
            </a:r>
            <a:r>
              <a:rPr lang="zh-CN" altLang="en-US" dirty="0" smtClean="0"/>
              <a:t>监控</a:t>
            </a:r>
            <a:endParaRPr lang="zh-CN" altLang="en-US" dirty="0"/>
          </a:p>
        </p:txBody>
      </p:sp>
      <p:graphicFrame>
        <p:nvGraphicFramePr>
          <p:cNvPr id="5" name="Diagram 4"/>
          <p:cNvGraphicFramePr/>
          <p:nvPr>
            <p:extLst>
              <p:ext uri="{D42A27DB-BD31-4B8C-83A1-F6EECF244321}">
                <p14:modId xmlns:p14="http://schemas.microsoft.com/office/powerpoint/2010/main" val="974360713"/>
              </p:ext>
            </p:extLst>
          </p:nvPr>
        </p:nvGraphicFramePr>
        <p:xfrm>
          <a:off x="683568" y="1059582"/>
          <a:ext cx="7776864"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66854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006670782"/>
              </p:ext>
            </p:extLst>
          </p:nvPr>
        </p:nvGraphicFramePr>
        <p:xfrm>
          <a:off x="529208" y="1059582"/>
          <a:ext cx="8147248"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sym typeface="Arial" charset="0"/>
              </a:rPr>
              <a:t>平台接口</a:t>
            </a:r>
          </a:p>
        </p:txBody>
      </p:sp>
    </p:spTree>
    <p:extLst>
      <p:ext uri="{BB962C8B-B14F-4D97-AF65-F5344CB8AC3E}">
        <p14:creationId xmlns:p14="http://schemas.microsoft.com/office/powerpoint/2010/main" val="1338919318"/>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右箭头 20"/>
          <p:cNvSpPr/>
          <p:nvPr/>
        </p:nvSpPr>
        <p:spPr>
          <a:xfrm rot="16200000" flipH="1" flipV="1">
            <a:off x="6169819" y="2813447"/>
            <a:ext cx="394097" cy="2418160"/>
          </a:xfrm>
          <a:prstGeom prst="ben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endParaRPr kumimoji="1" lang="zh-CN" altLang="en-US">
              <a:solidFill>
                <a:schemeClr val="tx1"/>
              </a:solidFill>
            </a:endParaRPr>
          </a:p>
        </p:txBody>
      </p:sp>
      <p:sp>
        <p:nvSpPr>
          <p:cNvPr id="9218"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defPPr>
              <a:defRPr lang="zh-CN"/>
            </a:defPPr>
            <a:lvl1pPr eaLnBrk="1" hangingPunct="1">
              <a:buNone/>
              <a:defRPr sz="2400" b="1">
                <a:solidFill>
                  <a:srgbClr val="C00000"/>
                </a:solidFill>
                <a:effectLst>
                  <a:outerShdw blurRad="38100" dist="38100" dir="2700000" algn="tl">
                    <a:srgbClr val="C0C0C0"/>
                  </a:outerShdw>
                </a:effectLst>
                <a:latin typeface="Adobe Heiti Std R" charset="-122"/>
                <a:ea typeface="Adobe Heiti Std R" charset="-122"/>
                <a:cs typeface="Adobe Heiti Std R" charset="-122"/>
              </a:defRPr>
            </a:lvl1pPr>
            <a:lvl2pPr marL="742950" indent="-285750">
              <a:spcBef>
                <a:spcPct val="20000"/>
              </a:spcBef>
              <a:buChar char="–"/>
              <a:defRPr sz="2800">
                <a:latin typeface="Arial" charset="0"/>
                <a:ea typeface="宋体" charset="-122"/>
              </a:defRPr>
            </a:lvl2pPr>
            <a:lvl3pPr marL="1143000" indent="-228600">
              <a:spcBef>
                <a:spcPct val="20000"/>
              </a:spcBef>
              <a:buChar char="•"/>
              <a:defRPr sz="2400">
                <a:latin typeface="Arial" charset="0"/>
                <a:ea typeface="宋体" charset="-122"/>
              </a:defRPr>
            </a:lvl3pPr>
            <a:lvl4pPr marL="1600200" indent="-228600">
              <a:spcBef>
                <a:spcPct val="20000"/>
              </a:spcBef>
              <a:buChar char="–"/>
              <a:defRPr sz="2000">
                <a:latin typeface="Arial" charset="0"/>
                <a:ea typeface="宋体" charset="-122"/>
              </a:defRPr>
            </a:lvl4pPr>
            <a:lvl5pPr marL="2057400" indent="-228600">
              <a:spcBef>
                <a:spcPct val="20000"/>
              </a:spcBef>
              <a:buChar char="»"/>
              <a:defRPr sz="2000">
                <a:latin typeface="Arial" charset="0"/>
                <a:ea typeface="宋体" charset="-122"/>
              </a:defRPr>
            </a:lvl5pPr>
            <a:lvl6pPr marL="2514600" indent="-228600" eaLnBrk="0" fontAlgn="base" hangingPunct="0">
              <a:spcBef>
                <a:spcPct val="20000"/>
              </a:spcBef>
              <a:spcAft>
                <a:spcPct val="0"/>
              </a:spcAft>
              <a:buChar char="»"/>
              <a:defRPr sz="2000">
                <a:latin typeface="Arial" charset="0"/>
                <a:ea typeface="宋体" charset="-122"/>
              </a:defRPr>
            </a:lvl6pPr>
            <a:lvl7pPr marL="2971800" indent="-228600" eaLnBrk="0" fontAlgn="base" hangingPunct="0">
              <a:spcBef>
                <a:spcPct val="20000"/>
              </a:spcBef>
              <a:spcAft>
                <a:spcPct val="0"/>
              </a:spcAft>
              <a:buChar char="»"/>
              <a:defRPr sz="2000">
                <a:latin typeface="Arial" charset="0"/>
                <a:ea typeface="宋体" charset="-122"/>
              </a:defRPr>
            </a:lvl7pPr>
            <a:lvl8pPr marL="3429000" indent="-228600" eaLnBrk="0" fontAlgn="base" hangingPunct="0">
              <a:spcBef>
                <a:spcPct val="20000"/>
              </a:spcBef>
              <a:spcAft>
                <a:spcPct val="0"/>
              </a:spcAft>
              <a:buChar char="»"/>
              <a:defRPr sz="2000">
                <a:latin typeface="Arial" charset="0"/>
                <a:ea typeface="宋体" charset="-122"/>
              </a:defRPr>
            </a:lvl8pPr>
            <a:lvl9pPr marL="3886200" indent="-228600" eaLnBrk="0" fontAlgn="base" hangingPunct="0">
              <a:spcBef>
                <a:spcPct val="20000"/>
              </a:spcBef>
              <a:spcAft>
                <a:spcPct val="0"/>
              </a:spcAft>
              <a:buChar char="»"/>
              <a:defRPr sz="2000">
                <a:latin typeface="Arial" charset="0"/>
                <a:ea typeface="宋体" charset="-122"/>
              </a:defRPr>
            </a:lvl9pPr>
          </a:lstStyle>
          <a:p>
            <a:r>
              <a:rPr lang="zh-CN" altLang="en-US" dirty="0"/>
              <a:t>业务流程</a:t>
            </a:r>
          </a:p>
        </p:txBody>
      </p:sp>
      <p:sp>
        <p:nvSpPr>
          <p:cNvPr id="34" name="圆角右箭头 33"/>
          <p:cNvSpPr/>
          <p:nvPr/>
        </p:nvSpPr>
        <p:spPr>
          <a:xfrm rot="5400000" flipH="1">
            <a:off x="3244454" y="2565797"/>
            <a:ext cx="398859" cy="2294334"/>
          </a:xfrm>
          <a:prstGeom prst="ben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endParaRPr kumimoji="1" lang="zh-CN" altLang="en-US">
              <a:solidFill>
                <a:schemeClr val="tx1"/>
              </a:solidFill>
            </a:endParaRPr>
          </a:p>
        </p:txBody>
      </p:sp>
      <p:sp>
        <p:nvSpPr>
          <p:cNvPr id="35" name="圆角右箭头 34"/>
          <p:cNvSpPr/>
          <p:nvPr/>
        </p:nvSpPr>
        <p:spPr>
          <a:xfrm rot="5400000" flipH="1">
            <a:off x="5331024" y="2468761"/>
            <a:ext cx="398859" cy="2488406"/>
          </a:xfrm>
          <a:prstGeom prst="ben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endParaRPr kumimoji="1" lang="zh-CN" altLang="en-US">
              <a:solidFill>
                <a:schemeClr val="tx1"/>
              </a:solidFill>
            </a:endParaRPr>
          </a:p>
        </p:txBody>
      </p:sp>
      <p:sp>
        <p:nvSpPr>
          <p:cNvPr id="64517" name="圆角矩形 28"/>
          <p:cNvSpPr>
            <a:spLocks noChangeArrowheads="1"/>
          </p:cNvSpPr>
          <p:nvPr/>
        </p:nvSpPr>
        <p:spPr bwMode="auto">
          <a:xfrm>
            <a:off x="4074319" y="3195638"/>
            <a:ext cx="752475" cy="317897"/>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回测</a:t>
            </a:r>
          </a:p>
        </p:txBody>
      </p:sp>
      <p:sp>
        <p:nvSpPr>
          <p:cNvPr id="37" name="圆角右箭头 36"/>
          <p:cNvSpPr/>
          <p:nvPr/>
        </p:nvSpPr>
        <p:spPr>
          <a:xfrm rot="16200000" flipH="1" flipV="1">
            <a:off x="4502944" y="2888457"/>
            <a:ext cx="389335" cy="2251472"/>
          </a:xfrm>
          <a:prstGeom prst="ben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endParaRPr kumimoji="1" lang="zh-CN" altLang="en-US">
              <a:solidFill>
                <a:schemeClr val="tx1"/>
              </a:solidFill>
            </a:endParaRPr>
          </a:p>
        </p:txBody>
      </p:sp>
      <p:sp>
        <p:nvSpPr>
          <p:cNvPr id="64519" name="文本框 13"/>
          <p:cNvSpPr txBox="1">
            <a:spLocks noChangeArrowheads="1"/>
          </p:cNvSpPr>
          <p:nvPr/>
        </p:nvSpPr>
        <p:spPr bwMode="auto">
          <a:xfrm>
            <a:off x="4597004" y="3912394"/>
            <a:ext cx="100250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30000"/>
              </a:lnSpc>
              <a:spcBef>
                <a:spcPct val="0"/>
              </a:spcBef>
              <a:buFontTx/>
              <a:buNone/>
            </a:pPr>
            <a:r>
              <a:rPr lang="zh-CN" altLang="en-US" sz="750">
                <a:solidFill>
                  <a:srgbClr val="7F7F7F"/>
                </a:solidFill>
              </a:rPr>
              <a:t>策略回测完成后可以分享到社区</a:t>
            </a:r>
          </a:p>
        </p:txBody>
      </p:sp>
      <p:sp>
        <p:nvSpPr>
          <p:cNvPr id="64520" name="文本框 13"/>
          <p:cNvSpPr txBox="1">
            <a:spLocks noChangeArrowheads="1"/>
          </p:cNvSpPr>
          <p:nvPr/>
        </p:nvSpPr>
        <p:spPr bwMode="auto">
          <a:xfrm>
            <a:off x="6285310" y="3975498"/>
            <a:ext cx="1003697"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30000"/>
              </a:lnSpc>
              <a:spcBef>
                <a:spcPct val="0"/>
              </a:spcBef>
              <a:buFontTx/>
              <a:buNone/>
            </a:pPr>
            <a:r>
              <a:rPr lang="zh-CN" altLang="en-US" sz="750">
                <a:solidFill>
                  <a:srgbClr val="7F7F7F"/>
                </a:solidFill>
              </a:rPr>
              <a:t>策略回测完成后可以参加策略竞赛</a:t>
            </a:r>
          </a:p>
        </p:txBody>
      </p:sp>
      <p:sp>
        <p:nvSpPr>
          <p:cNvPr id="64521" name="圆角矩形 41"/>
          <p:cNvSpPr>
            <a:spLocks noChangeArrowheads="1"/>
          </p:cNvSpPr>
          <p:nvPr/>
        </p:nvSpPr>
        <p:spPr bwMode="auto">
          <a:xfrm>
            <a:off x="5406629" y="4231482"/>
            <a:ext cx="752475" cy="317897"/>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社区</a:t>
            </a:r>
          </a:p>
        </p:txBody>
      </p:sp>
      <p:sp>
        <p:nvSpPr>
          <p:cNvPr id="64522" name="圆角矩形 42"/>
          <p:cNvSpPr>
            <a:spLocks noChangeArrowheads="1"/>
          </p:cNvSpPr>
          <p:nvPr/>
        </p:nvSpPr>
        <p:spPr bwMode="auto">
          <a:xfrm>
            <a:off x="7128272" y="4242197"/>
            <a:ext cx="752475" cy="317897"/>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竞赛</a:t>
            </a:r>
          </a:p>
        </p:txBody>
      </p:sp>
      <p:sp>
        <p:nvSpPr>
          <p:cNvPr id="64523" name="圆角矩形 43"/>
          <p:cNvSpPr>
            <a:spLocks noChangeArrowheads="1"/>
          </p:cNvSpPr>
          <p:nvPr/>
        </p:nvSpPr>
        <p:spPr bwMode="auto">
          <a:xfrm>
            <a:off x="1520429" y="3684985"/>
            <a:ext cx="752475" cy="317897"/>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策略</a:t>
            </a:r>
          </a:p>
        </p:txBody>
      </p:sp>
      <p:sp>
        <p:nvSpPr>
          <p:cNvPr id="45" name="圆角右箭头 44"/>
          <p:cNvSpPr/>
          <p:nvPr/>
        </p:nvSpPr>
        <p:spPr>
          <a:xfrm rot="16200000" flipH="1" flipV="1">
            <a:off x="2699743" y="3422452"/>
            <a:ext cx="334565" cy="1140619"/>
          </a:xfrm>
          <a:prstGeom prst="bentArrow">
            <a:avLst>
              <a:gd name="adj1" fmla="val 25000"/>
              <a:gd name="adj2" fmla="val 25000"/>
              <a:gd name="adj3" fmla="val 25000"/>
              <a:gd name="adj4" fmla="val 5134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endParaRPr kumimoji="1" lang="zh-CN" altLang="en-US">
              <a:solidFill>
                <a:schemeClr val="tx1"/>
              </a:solidFill>
            </a:endParaRPr>
          </a:p>
        </p:txBody>
      </p:sp>
      <p:sp>
        <p:nvSpPr>
          <p:cNvPr id="64525" name="圆角矩形 45"/>
          <p:cNvSpPr>
            <a:spLocks noChangeArrowheads="1"/>
          </p:cNvSpPr>
          <p:nvPr/>
        </p:nvSpPr>
        <p:spPr bwMode="auto">
          <a:xfrm>
            <a:off x="2982517" y="4186238"/>
            <a:ext cx="753665" cy="316706"/>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编译</a:t>
            </a:r>
          </a:p>
        </p:txBody>
      </p:sp>
      <p:sp>
        <p:nvSpPr>
          <p:cNvPr id="64526" name="文本框 13"/>
          <p:cNvSpPr txBox="1">
            <a:spLocks noChangeArrowheads="1"/>
          </p:cNvSpPr>
          <p:nvPr/>
        </p:nvSpPr>
        <p:spPr bwMode="auto">
          <a:xfrm>
            <a:off x="2411760" y="3403471"/>
            <a:ext cx="111502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30000"/>
              </a:lnSpc>
              <a:spcBef>
                <a:spcPct val="0"/>
              </a:spcBef>
              <a:buFontTx/>
              <a:buNone/>
            </a:pPr>
            <a:r>
              <a:rPr lang="zh-CN" altLang="en-US" sz="750" dirty="0">
                <a:solidFill>
                  <a:srgbClr val="7F7F7F"/>
                </a:solidFill>
              </a:rPr>
              <a:t>策略新建完成后可以对策略进行编译修正</a:t>
            </a:r>
          </a:p>
        </p:txBody>
      </p:sp>
      <p:sp>
        <p:nvSpPr>
          <p:cNvPr id="64527" name="文本框 13"/>
          <p:cNvSpPr txBox="1">
            <a:spLocks noChangeArrowheads="1"/>
          </p:cNvSpPr>
          <p:nvPr/>
        </p:nvSpPr>
        <p:spPr bwMode="auto">
          <a:xfrm>
            <a:off x="3557588" y="3914775"/>
            <a:ext cx="1003697"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30000"/>
              </a:lnSpc>
              <a:spcBef>
                <a:spcPct val="0"/>
              </a:spcBef>
              <a:buFontTx/>
              <a:buNone/>
            </a:pPr>
            <a:r>
              <a:rPr lang="zh-CN" altLang="en-US" sz="750">
                <a:solidFill>
                  <a:srgbClr val="7F7F7F"/>
                </a:solidFill>
              </a:rPr>
              <a:t>编译完成后回测</a:t>
            </a:r>
          </a:p>
        </p:txBody>
      </p:sp>
      <p:sp>
        <p:nvSpPr>
          <p:cNvPr id="52" name="燕尾形 51"/>
          <p:cNvSpPr/>
          <p:nvPr/>
        </p:nvSpPr>
        <p:spPr>
          <a:xfrm>
            <a:off x="2824163" y="3825478"/>
            <a:ext cx="201216" cy="71438"/>
          </a:xfrm>
          <a:prstGeom prst="chevron">
            <a:avLst/>
          </a:prstGeom>
          <a:solidFill>
            <a:srgbClr val="F28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chemeClr val="bg1"/>
              </a:solidFill>
            </a:endParaRPr>
          </a:p>
        </p:txBody>
      </p:sp>
      <p:sp>
        <p:nvSpPr>
          <p:cNvPr id="56" name="燕尾形 55"/>
          <p:cNvSpPr/>
          <p:nvPr/>
        </p:nvSpPr>
        <p:spPr>
          <a:xfrm>
            <a:off x="3873104" y="3825478"/>
            <a:ext cx="201215" cy="71438"/>
          </a:xfrm>
          <a:prstGeom prst="chevron">
            <a:avLst/>
          </a:prstGeom>
          <a:solidFill>
            <a:srgbClr val="F28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chemeClr val="bg1"/>
              </a:solidFill>
            </a:endParaRPr>
          </a:p>
        </p:txBody>
      </p:sp>
      <p:sp>
        <p:nvSpPr>
          <p:cNvPr id="57" name="燕尾形 56"/>
          <p:cNvSpPr/>
          <p:nvPr/>
        </p:nvSpPr>
        <p:spPr>
          <a:xfrm>
            <a:off x="5204223" y="3825478"/>
            <a:ext cx="202406" cy="71438"/>
          </a:xfrm>
          <a:prstGeom prst="chevron">
            <a:avLst/>
          </a:prstGeom>
          <a:solidFill>
            <a:srgbClr val="F28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chemeClr val="bg1"/>
              </a:solidFill>
            </a:endParaRPr>
          </a:p>
        </p:txBody>
      </p:sp>
      <p:sp>
        <p:nvSpPr>
          <p:cNvPr id="58" name="燕尾形 57"/>
          <p:cNvSpPr/>
          <p:nvPr/>
        </p:nvSpPr>
        <p:spPr>
          <a:xfrm>
            <a:off x="6084094" y="3833812"/>
            <a:ext cx="201216" cy="71438"/>
          </a:xfrm>
          <a:prstGeom prst="chevron">
            <a:avLst/>
          </a:prstGeom>
          <a:solidFill>
            <a:srgbClr val="F28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chemeClr val="bg1"/>
              </a:solidFill>
            </a:endParaRPr>
          </a:p>
        </p:txBody>
      </p:sp>
      <p:pic>
        <p:nvPicPr>
          <p:cNvPr id="64532"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0429" y="853529"/>
            <a:ext cx="6031706" cy="215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燕尾形 21"/>
          <p:cNvSpPr/>
          <p:nvPr/>
        </p:nvSpPr>
        <p:spPr>
          <a:xfrm>
            <a:off x="6938963" y="3833812"/>
            <a:ext cx="201216" cy="71438"/>
          </a:xfrm>
          <a:prstGeom prst="chevron">
            <a:avLst/>
          </a:prstGeom>
          <a:solidFill>
            <a:srgbClr val="F28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chemeClr val="bg1"/>
              </a:solidFill>
            </a:endParaRPr>
          </a:p>
        </p:txBody>
      </p:sp>
      <p:sp>
        <p:nvSpPr>
          <p:cNvPr id="64534" name="文本框 13"/>
          <p:cNvSpPr txBox="1">
            <a:spLocks noChangeArrowheads="1"/>
          </p:cNvSpPr>
          <p:nvPr/>
        </p:nvSpPr>
        <p:spPr bwMode="auto">
          <a:xfrm>
            <a:off x="5530453" y="3435846"/>
            <a:ext cx="1003697"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30000"/>
              </a:lnSpc>
              <a:spcBef>
                <a:spcPct val="0"/>
              </a:spcBef>
              <a:buFontTx/>
              <a:buNone/>
            </a:pPr>
            <a:r>
              <a:rPr lang="zh-CN" altLang="en-US" sz="750" dirty="0">
                <a:solidFill>
                  <a:srgbClr val="7F7F7F"/>
                </a:solidFill>
              </a:rPr>
              <a:t>策略回测完成后可以添加到实盘模拟</a:t>
            </a:r>
          </a:p>
        </p:txBody>
      </p:sp>
      <p:sp>
        <p:nvSpPr>
          <p:cNvPr id="64535" name="圆角矩形 42"/>
          <p:cNvSpPr>
            <a:spLocks noChangeArrowheads="1"/>
          </p:cNvSpPr>
          <p:nvPr/>
        </p:nvSpPr>
        <p:spPr bwMode="auto">
          <a:xfrm>
            <a:off x="6201966" y="3147814"/>
            <a:ext cx="838200" cy="317897"/>
          </a:xfrm>
          <a:prstGeom prst="roundRect">
            <a:avLst>
              <a:gd name="adj" fmla="val 16667"/>
            </a:avLst>
          </a:prstGeom>
          <a:solidFill>
            <a:srgbClr val="C00000"/>
          </a:solidFill>
          <a:ln w="9525">
            <a:solidFill>
              <a:schemeClr val="bg1"/>
            </a:solidFill>
            <a:round/>
            <a:headEnd/>
            <a:tailEnd/>
          </a:ln>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a:solidFill>
                  <a:schemeClr val="bg1"/>
                </a:solidFill>
              </a:rPr>
              <a:t>实盘模拟</a:t>
            </a:r>
          </a:p>
        </p:txBody>
      </p:sp>
    </p:spTree>
    <p:extLst>
      <p:ext uri="{BB962C8B-B14F-4D97-AF65-F5344CB8AC3E}">
        <p14:creationId xmlns:p14="http://schemas.microsoft.com/office/powerpoint/2010/main" val="107141299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编写策略</a:t>
            </a:r>
          </a:p>
        </p:txBody>
      </p:sp>
      <p:sp>
        <p:nvSpPr>
          <p:cNvPr id="25" name="椭圆 24"/>
          <p:cNvSpPr/>
          <p:nvPr/>
        </p:nvSpPr>
        <p:spPr>
          <a:xfrm>
            <a:off x="2615804" y="1088232"/>
            <a:ext cx="3780234" cy="37790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26" name="椭圆 25"/>
          <p:cNvSpPr/>
          <p:nvPr/>
        </p:nvSpPr>
        <p:spPr>
          <a:xfrm>
            <a:off x="2886076" y="1357313"/>
            <a:ext cx="3240881" cy="32408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27" name="椭圆 26"/>
          <p:cNvSpPr/>
          <p:nvPr/>
        </p:nvSpPr>
        <p:spPr>
          <a:xfrm>
            <a:off x="3426619" y="1897857"/>
            <a:ext cx="2159794" cy="2159794"/>
          </a:xfrm>
          <a:prstGeom prst="ellipse">
            <a:avLst/>
          </a:prstGeom>
          <a:solidFill>
            <a:schemeClr val="bg1"/>
          </a:solidFill>
          <a:ln w="12700">
            <a:solidFill>
              <a:srgbClr val="C1072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cxnSp>
        <p:nvCxnSpPr>
          <p:cNvPr id="29" name="直接连接符 28"/>
          <p:cNvCxnSpPr>
            <a:stCxn id="25" idx="1"/>
            <a:endCxn id="26" idx="1"/>
          </p:cNvCxnSpPr>
          <p:nvPr/>
        </p:nvCxnSpPr>
        <p:spPr>
          <a:xfrm>
            <a:off x="3169444" y="1641872"/>
            <a:ext cx="191691" cy="190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5" idx="2"/>
          </p:cNvCxnSpPr>
          <p:nvPr/>
        </p:nvCxnSpPr>
        <p:spPr>
          <a:xfrm>
            <a:off x="2615803" y="2977754"/>
            <a:ext cx="27027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5" idx="7"/>
            <a:endCxn id="26" idx="7"/>
          </p:cNvCxnSpPr>
          <p:nvPr/>
        </p:nvCxnSpPr>
        <p:spPr>
          <a:xfrm flipH="1">
            <a:off x="5651897" y="1641872"/>
            <a:ext cx="190500" cy="1905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5" idx="3"/>
            <a:endCxn id="26" idx="3"/>
          </p:cNvCxnSpPr>
          <p:nvPr/>
        </p:nvCxnSpPr>
        <p:spPr>
          <a:xfrm flipV="1">
            <a:off x="3169444" y="4123135"/>
            <a:ext cx="191691" cy="19169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5" idx="5"/>
            <a:endCxn id="26" idx="5"/>
          </p:cNvCxnSpPr>
          <p:nvPr/>
        </p:nvCxnSpPr>
        <p:spPr>
          <a:xfrm flipH="1" flipV="1">
            <a:off x="5651897" y="4123135"/>
            <a:ext cx="190500" cy="19169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5" idx="6"/>
          </p:cNvCxnSpPr>
          <p:nvPr/>
        </p:nvCxnSpPr>
        <p:spPr>
          <a:xfrm flipH="1">
            <a:off x="6126957" y="2977754"/>
            <a:ext cx="26908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等腰三角形 34"/>
          <p:cNvSpPr/>
          <p:nvPr/>
        </p:nvSpPr>
        <p:spPr>
          <a:xfrm rot="17686313">
            <a:off x="2600326" y="2089548"/>
            <a:ext cx="270272" cy="13454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36" name="等腰三角形 35"/>
          <p:cNvSpPr/>
          <p:nvPr/>
        </p:nvSpPr>
        <p:spPr>
          <a:xfrm rot="20134829">
            <a:off x="3509963" y="1173956"/>
            <a:ext cx="269081" cy="134541"/>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37" name="等腰三角形 36"/>
          <p:cNvSpPr/>
          <p:nvPr/>
        </p:nvSpPr>
        <p:spPr>
          <a:xfrm rot="4054134">
            <a:off x="6147197" y="2112169"/>
            <a:ext cx="270272" cy="134541"/>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38" name="等腰三角形 37"/>
          <p:cNvSpPr/>
          <p:nvPr/>
        </p:nvSpPr>
        <p:spPr>
          <a:xfrm rot="14753786">
            <a:off x="2574132" y="3667126"/>
            <a:ext cx="270272" cy="13454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39" name="等腰三角形 38"/>
          <p:cNvSpPr/>
          <p:nvPr/>
        </p:nvSpPr>
        <p:spPr>
          <a:xfrm rot="6446983">
            <a:off x="6144816" y="3667125"/>
            <a:ext cx="270272" cy="134541"/>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41" name="TextBox 40"/>
          <p:cNvSpPr txBox="1"/>
          <p:nvPr/>
        </p:nvSpPr>
        <p:spPr>
          <a:xfrm>
            <a:off x="4170760" y="1777604"/>
            <a:ext cx="670322" cy="389513"/>
          </a:xfrm>
          <a:prstGeom prst="ellipse">
            <a:avLst/>
          </a:prstGeom>
          <a:solidFill>
            <a:schemeClr val="bg1"/>
          </a:solidFill>
        </p:spPr>
        <p:txBody>
          <a:bodyPr lIns="0" tIns="0" rIns="0" bIns="0">
            <a:spAutoFit/>
          </a:bodyPr>
          <a:lstStyle/>
          <a:p>
            <a:pPr algn="ctr">
              <a:buFont typeface="Arial" pitchFamily="34" charset="0"/>
              <a:buNone/>
              <a:defRPr/>
            </a:pPr>
            <a:r>
              <a:rPr lang="zh-CN" altLang="en-US" b="1" dirty="0">
                <a:latin typeface="Arial" pitchFamily="34" charset="0"/>
                <a:ea typeface="宋体" pitchFamily="2" charset="-122"/>
              </a:rPr>
              <a:t>社区</a:t>
            </a:r>
          </a:p>
        </p:txBody>
      </p:sp>
      <p:sp>
        <p:nvSpPr>
          <p:cNvPr id="65553" name="TextBox 41"/>
          <p:cNvSpPr>
            <a:spLocks noChangeArrowheads="1"/>
          </p:cNvSpPr>
          <p:nvPr/>
        </p:nvSpPr>
        <p:spPr bwMode="auto">
          <a:xfrm>
            <a:off x="5038726" y="2831307"/>
            <a:ext cx="1088231" cy="2921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350" b="1" dirty="0"/>
              <a:t>策略竞赛</a:t>
            </a:r>
          </a:p>
        </p:txBody>
      </p:sp>
      <p:sp>
        <p:nvSpPr>
          <p:cNvPr id="65554" name="TextBox 42"/>
          <p:cNvSpPr>
            <a:spLocks noChangeArrowheads="1"/>
          </p:cNvSpPr>
          <p:nvPr/>
        </p:nvSpPr>
        <p:spPr bwMode="auto">
          <a:xfrm>
            <a:off x="2886076" y="2831307"/>
            <a:ext cx="1013222" cy="2921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350" b="1" dirty="0"/>
              <a:t>实盘模拟</a:t>
            </a:r>
          </a:p>
        </p:txBody>
      </p:sp>
      <p:sp>
        <p:nvSpPr>
          <p:cNvPr id="65555" name="TextBox 43"/>
          <p:cNvSpPr>
            <a:spLocks noChangeArrowheads="1"/>
          </p:cNvSpPr>
          <p:nvPr/>
        </p:nvSpPr>
        <p:spPr bwMode="auto">
          <a:xfrm>
            <a:off x="3729037" y="3950494"/>
            <a:ext cx="1568054" cy="2921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350" b="1" dirty="0"/>
              <a:t>回测</a:t>
            </a:r>
          </a:p>
        </p:txBody>
      </p:sp>
      <p:sp>
        <p:nvSpPr>
          <p:cNvPr id="65556" name="矩形 45"/>
          <p:cNvSpPr>
            <a:spLocks noChangeArrowheads="1"/>
          </p:cNvSpPr>
          <p:nvPr/>
        </p:nvSpPr>
        <p:spPr bwMode="auto">
          <a:xfrm>
            <a:off x="2562225" y="998607"/>
            <a:ext cx="12453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200" b="1">
                <a:latin typeface="宋体" charset="-122"/>
              </a:rPr>
              <a:t>股票持仓</a:t>
            </a:r>
            <a:endParaRPr lang="zh-CN" altLang="zh-CN" sz="1200" b="1">
              <a:latin typeface="宋体" charset="-122"/>
            </a:endParaRPr>
          </a:p>
        </p:txBody>
      </p:sp>
      <p:sp>
        <p:nvSpPr>
          <p:cNvPr id="65557" name="矩形 46"/>
          <p:cNvSpPr>
            <a:spLocks noChangeArrowheads="1"/>
          </p:cNvSpPr>
          <p:nvPr/>
        </p:nvSpPr>
        <p:spPr bwMode="auto">
          <a:xfrm>
            <a:off x="6228184" y="2067694"/>
            <a:ext cx="11060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200" b="1"/>
              <a:t>任务事件</a:t>
            </a:r>
          </a:p>
        </p:txBody>
      </p:sp>
      <p:sp>
        <p:nvSpPr>
          <p:cNvPr id="65558" name="矩形 47"/>
          <p:cNvSpPr>
            <a:spLocks noChangeArrowheads="1"/>
          </p:cNvSpPr>
          <p:nvPr/>
        </p:nvSpPr>
        <p:spPr bwMode="auto">
          <a:xfrm>
            <a:off x="1685950" y="2006719"/>
            <a:ext cx="1085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200" b="1"/>
              <a:t>买入交易</a:t>
            </a:r>
          </a:p>
        </p:txBody>
      </p:sp>
      <p:sp>
        <p:nvSpPr>
          <p:cNvPr id="65559" name="矩形 48"/>
          <p:cNvSpPr>
            <a:spLocks noChangeArrowheads="1"/>
          </p:cNvSpPr>
          <p:nvPr/>
        </p:nvSpPr>
        <p:spPr bwMode="auto">
          <a:xfrm>
            <a:off x="6372200" y="3651870"/>
            <a:ext cx="1281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b="1"/>
              <a:t>获取数据</a:t>
            </a:r>
          </a:p>
        </p:txBody>
      </p:sp>
      <p:sp>
        <p:nvSpPr>
          <p:cNvPr id="65560" name="矩形 49"/>
          <p:cNvSpPr>
            <a:spLocks noChangeArrowheads="1"/>
          </p:cNvSpPr>
          <p:nvPr/>
        </p:nvSpPr>
        <p:spPr bwMode="auto">
          <a:xfrm>
            <a:off x="1331640" y="3579862"/>
            <a:ext cx="1620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200" b="1"/>
              <a:t>创建股票池</a:t>
            </a:r>
            <a:endParaRPr lang="zh-CN" altLang="zh-CN" sz="1200" b="1"/>
          </a:p>
        </p:txBody>
      </p:sp>
      <p:cxnSp>
        <p:nvCxnSpPr>
          <p:cNvPr id="51" name="直接连接符 50"/>
          <p:cNvCxnSpPr>
            <a:stCxn id="25" idx="0"/>
            <a:endCxn id="26" idx="0"/>
          </p:cNvCxnSpPr>
          <p:nvPr/>
        </p:nvCxnSpPr>
        <p:spPr>
          <a:xfrm>
            <a:off x="4506516" y="1088232"/>
            <a:ext cx="0" cy="2690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5" idx="4"/>
            <a:endCxn id="26" idx="4"/>
          </p:cNvCxnSpPr>
          <p:nvPr/>
        </p:nvCxnSpPr>
        <p:spPr>
          <a:xfrm flipV="1">
            <a:off x="4506516" y="4598194"/>
            <a:ext cx="0" cy="2690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等腰三角形 52"/>
          <p:cNvSpPr/>
          <p:nvPr/>
        </p:nvSpPr>
        <p:spPr>
          <a:xfrm rot="1027293">
            <a:off x="5126832" y="1121569"/>
            <a:ext cx="270272" cy="134541"/>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65564" name="矩形 53"/>
          <p:cNvSpPr>
            <a:spLocks noChangeArrowheads="1"/>
          </p:cNvSpPr>
          <p:nvPr/>
        </p:nvSpPr>
        <p:spPr bwMode="auto">
          <a:xfrm>
            <a:off x="5220072" y="926599"/>
            <a:ext cx="996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1200" b="1"/>
              <a:t>卖出交易</a:t>
            </a:r>
          </a:p>
        </p:txBody>
      </p:sp>
      <p:sp>
        <p:nvSpPr>
          <p:cNvPr id="55" name="KSO_GT1"/>
          <p:cNvSpPr/>
          <p:nvPr/>
        </p:nvSpPr>
        <p:spPr bwMode="auto">
          <a:xfrm>
            <a:off x="3807619" y="2313385"/>
            <a:ext cx="1329929" cy="1328738"/>
          </a:xfrm>
          <a:prstGeom prst="ellipse">
            <a:avLst/>
          </a:prstGeom>
          <a:solidFill>
            <a:srgbClr val="E000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lnSpc>
                <a:spcPct val="120000"/>
              </a:lnSpc>
              <a:spcBef>
                <a:spcPts val="338"/>
              </a:spcBef>
              <a:spcAft>
                <a:spcPts val="338"/>
              </a:spcAft>
              <a:buNone/>
            </a:pPr>
            <a:r>
              <a:rPr lang="zh-CN" altLang="en-US" sz="1600" b="1" dirty="0">
                <a:solidFill>
                  <a:schemeClr val="bg1"/>
                </a:solidFill>
                <a:latin typeface="微软雅黑" charset="-122"/>
                <a:ea typeface="微软雅黑" charset="-122"/>
                <a:cs typeface="宋体" charset="-122"/>
                <a:sym typeface="+mn-lt" charset="0"/>
              </a:rPr>
              <a:t>编写策略</a:t>
            </a:r>
          </a:p>
        </p:txBody>
      </p:sp>
    </p:spTree>
    <p:extLst>
      <p:ext uri="{BB962C8B-B14F-4D97-AF65-F5344CB8AC3E}">
        <p14:creationId xmlns:p14="http://schemas.microsoft.com/office/powerpoint/2010/main" val="301004256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67544" y="247650"/>
            <a:ext cx="2769394"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编写策略注意的方面</a:t>
            </a:r>
          </a:p>
        </p:txBody>
      </p:sp>
      <p:sp>
        <p:nvSpPr>
          <p:cNvPr id="4" name="오른쪽 화살표 47"/>
          <p:cNvSpPr/>
          <p:nvPr/>
        </p:nvSpPr>
        <p:spPr>
          <a:xfrm>
            <a:off x="2874169" y="3061890"/>
            <a:ext cx="856060" cy="661988"/>
          </a:xfrm>
          <a:prstGeom prst="rightArrow">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defRPr/>
            </a:pPr>
            <a:endParaRPr lang="ko-KR" altLang="en-US" sz="1350">
              <a:solidFill>
                <a:srgbClr val="FFFFFF"/>
              </a:solidFill>
              <a:latin typeface="Calibri" pitchFamily="34" charset="0"/>
              <a:ea typeface="Malgun Gothic" pitchFamily="34" charset="-127"/>
            </a:endParaRPr>
          </a:p>
        </p:txBody>
      </p:sp>
      <p:sp>
        <p:nvSpPr>
          <p:cNvPr id="6" name="오른쪽 화살표 46"/>
          <p:cNvSpPr/>
          <p:nvPr/>
        </p:nvSpPr>
        <p:spPr>
          <a:xfrm>
            <a:off x="2874169" y="1419622"/>
            <a:ext cx="856060" cy="660797"/>
          </a:xfrm>
          <a:prstGeom prst="rightArrow">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defRPr/>
            </a:pPr>
            <a:endParaRPr lang="ko-KR" altLang="en-US" sz="1350">
              <a:solidFill>
                <a:srgbClr val="FFFFFF"/>
              </a:solidFill>
              <a:latin typeface="Calibri" pitchFamily="34" charset="0"/>
              <a:ea typeface="Malgun Gothic" pitchFamily="34" charset="-127"/>
            </a:endParaRPr>
          </a:p>
        </p:txBody>
      </p:sp>
      <p:sp>
        <p:nvSpPr>
          <p:cNvPr id="7" name="타원 3"/>
          <p:cNvSpPr/>
          <p:nvPr/>
        </p:nvSpPr>
        <p:spPr>
          <a:xfrm>
            <a:off x="1669257" y="2184798"/>
            <a:ext cx="1321594" cy="272653"/>
          </a:xfrm>
          <a:prstGeom prst="ellipse">
            <a:avLst/>
          </a:prstGeom>
          <a:gradFill flip="none" rotWithShape="1">
            <a:gsLst>
              <a:gs pos="0">
                <a:schemeClr val="tx1">
                  <a:lumMod val="65000"/>
                  <a:lumOff val="35000"/>
                </a:schemeClr>
              </a:gs>
              <a:gs pos="100000">
                <a:srgbClr val="BBE0E3">
                  <a:shade val="67500"/>
                  <a:satMod val="115000"/>
                  <a:alpha val="0"/>
                </a:srgbClr>
              </a:gs>
            </a:gsLst>
            <a:path path="shap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spcBef>
                <a:spcPct val="0"/>
              </a:spcBef>
              <a:buFontTx/>
              <a:buNone/>
              <a:defRPr/>
            </a:pPr>
            <a:endParaRPr lang="ko-KR" altLang="en-US" sz="1350">
              <a:solidFill>
                <a:srgbClr val="FFFFFF"/>
              </a:solidFill>
              <a:latin typeface="Calibri" pitchFamily="34" charset="0"/>
              <a:ea typeface="Malgun Gothic" pitchFamily="34" charset="-127"/>
            </a:endParaRPr>
          </a:p>
        </p:txBody>
      </p:sp>
      <p:sp>
        <p:nvSpPr>
          <p:cNvPr id="8" name="Oval 4"/>
          <p:cNvSpPr>
            <a:spLocks noChangeArrowheads="1"/>
          </p:cNvSpPr>
          <p:nvPr/>
        </p:nvSpPr>
        <p:spPr bwMode="auto">
          <a:xfrm>
            <a:off x="1629966" y="940594"/>
            <a:ext cx="1400175" cy="1400175"/>
          </a:xfrm>
          <a:prstGeom prst="ellipse">
            <a:avLst/>
          </a:prstGeom>
          <a:solidFill>
            <a:schemeClr val="accent2">
              <a:lumMod val="60000"/>
              <a:lumOff val="40000"/>
            </a:schemeClr>
          </a:solidFill>
          <a:ln w="12700">
            <a:noFill/>
            <a:round/>
            <a:headEnd/>
            <a:tailEnd/>
          </a:ln>
          <a:effectLst/>
        </p:spPr>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endParaRPr lang="ko-KR" altLang="en-US" sz="1350">
              <a:latin typeface="Calibri" pitchFamily="34" charset="0"/>
              <a:ea typeface="Malgun Gothic" pitchFamily="34" charset="-127"/>
            </a:endParaRPr>
          </a:p>
        </p:txBody>
      </p:sp>
      <p:grpSp>
        <p:nvGrpSpPr>
          <p:cNvPr id="66568" name="그룹 25"/>
          <p:cNvGrpSpPr>
            <a:grpSpLocks/>
          </p:cNvGrpSpPr>
          <p:nvPr/>
        </p:nvGrpSpPr>
        <p:grpSpPr bwMode="auto">
          <a:xfrm>
            <a:off x="1707356" y="1017985"/>
            <a:ext cx="1244204" cy="1244203"/>
            <a:chOff x="5429256" y="2000240"/>
            <a:chExt cx="2286017" cy="2286016"/>
          </a:xfrm>
        </p:grpSpPr>
        <p:sp>
          <p:nvSpPr>
            <p:cNvPr id="66593" name="Oval 4"/>
            <p:cNvSpPr>
              <a:spLocks noChangeArrowheads="1"/>
            </p:cNvSpPr>
            <p:nvPr/>
          </p:nvSpPr>
          <p:spPr bwMode="auto">
            <a:xfrm>
              <a:off x="5429256" y="2000240"/>
              <a:ext cx="2286017" cy="2286016"/>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sp>
          <p:nvSpPr>
            <p:cNvPr id="66594" name="Oval 4"/>
            <p:cNvSpPr>
              <a:spLocks noChangeArrowheads="1"/>
            </p:cNvSpPr>
            <p:nvPr/>
          </p:nvSpPr>
          <p:spPr bwMode="auto">
            <a:xfrm>
              <a:off x="5500694" y="2071678"/>
              <a:ext cx="2143140" cy="2143139"/>
            </a:xfrm>
            <a:prstGeom prst="ellipse">
              <a:avLst/>
            </a:prstGeom>
            <a:gradFill rotWithShape="1">
              <a:gsLst>
                <a:gs pos="0">
                  <a:srgbClr val="E1E1E1"/>
                </a:gs>
                <a:gs pos="100000">
                  <a:srgbClr val="C0C0C0"/>
                </a:gs>
              </a:gsLst>
              <a:lin ang="5400000" scaled="1"/>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grpSp>
      <p:pic>
        <p:nvPicPr>
          <p:cNvPr id="12" name="Picture 3" descr="C:\Documents and Settings\HANA\바탕 화면\김성태\업무\파워포인트\자료\그림3.png"/>
          <p:cNvPicPr>
            <a:picLocks noChangeAspect="1" noChangeArrowheads="1"/>
          </p:cNvPicPr>
          <p:nvPr/>
        </p:nvPicPr>
        <p:blipFill>
          <a:blip r:embed="rId2">
            <a:duotone>
              <a:schemeClr val="accent1">
                <a:shade val="45000"/>
                <a:satMod val="135000"/>
              </a:schemeClr>
              <a:prstClr val="white"/>
            </a:duotone>
          </a:blip>
          <a:srcRect b="73063"/>
          <a:stretch>
            <a:fillRect/>
          </a:stretch>
        </p:blipFill>
        <p:spPr bwMode="auto">
          <a:xfrm rot="10800000">
            <a:off x="1738540" y="1913025"/>
            <a:ext cx="1170941" cy="315413"/>
          </a:xfrm>
          <a:prstGeom prst="rect">
            <a:avLst/>
          </a:prstGeom>
          <a:noFill/>
        </p:spPr>
      </p:pic>
      <p:sp>
        <p:nvSpPr>
          <p:cNvPr id="13" name="Oval 4"/>
          <p:cNvSpPr>
            <a:spLocks noChangeArrowheads="1"/>
          </p:cNvSpPr>
          <p:nvPr/>
        </p:nvSpPr>
        <p:spPr bwMode="auto">
          <a:xfrm>
            <a:off x="1629966" y="2574131"/>
            <a:ext cx="1400175" cy="1400175"/>
          </a:xfrm>
          <a:prstGeom prst="ellipse">
            <a:avLst/>
          </a:prstGeom>
          <a:solidFill>
            <a:schemeClr val="accent2">
              <a:lumMod val="60000"/>
              <a:lumOff val="40000"/>
            </a:schemeClr>
          </a:solidFill>
          <a:ln w="12700">
            <a:noFill/>
            <a:round/>
            <a:headEnd/>
            <a:tailEnd/>
          </a:ln>
          <a:effectLst/>
        </p:spPr>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endParaRPr lang="ko-KR" altLang="en-US" sz="1350">
              <a:latin typeface="Calibri" pitchFamily="34" charset="0"/>
              <a:ea typeface="Malgun Gothic" pitchFamily="34" charset="-127"/>
            </a:endParaRPr>
          </a:p>
        </p:txBody>
      </p:sp>
      <p:grpSp>
        <p:nvGrpSpPr>
          <p:cNvPr id="66571" name="그룹 31"/>
          <p:cNvGrpSpPr>
            <a:grpSpLocks/>
          </p:cNvGrpSpPr>
          <p:nvPr/>
        </p:nvGrpSpPr>
        <p:grpSpPr bwMode="auto">
          <a:xfrm>
            <a:off x="1707356" y="2651523"/>
            <a:ext cx="1244204" cy="1244203"/>
            <a:chOff x="5429256" y="2000240"/>
            <a:chExt cx="2286017" cy="2286016"/>
          </a:xfrm>
        </p:grpSpPr>
        <p:sp>
          <p:nvSpPr>
            <p:cNvPr id="66591" name="Oval 4"/>
            <p:cNvSpPr>
              <a:spLocks noChangeArrowheads="1"/>
            </p:cNvSpPr>
            <p:nvPr/>
          </p:nvSpPr>
          <p:spPr bwMode="auto">
            <a:xfrm>
              <a:off x="5429256" y="2000240"/>
              <a:ext cx="2286017" cy="2286016"/>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sp>
          <p:nvSpPr>
            <p:cNvPr id="66592" name="Oval 4"/>
            <p:cNvSpPr>
              <a:spLocks noChangeArrowheads="1"/>
            </p:cNvSpPr>
            <p:nvPr/>
          </p:nvSpPr>
          <p:spPr bwMode="auto">
            <a:xfrm>
              <a:off x="5500694" y="2071678"/>
              <a:ext cx="2143140" cy="2143139"/>
            </a:xfrm>
            <a:prstGeom prst="ellipse">
              <a:avLst/>
            </a:prstGeom>
            <a:gradFill rotWithShape="1">
              <a:gsLst>
                <a:gs pos="0">
                  <a:srgbClr val="E1E1E1"/>
                </a:gs>
                <a:gs pos="100000">
                  <a:srgbClr val="C0C0C0"/>
                </a:gs>
              </a:gsLst>
              <a:lin ang="5400000" scaled="1"/>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grpSp>
      <p:sp>
        <p:nvSpPr>
          <p:cNvPr id="66572" name="Oval 118"/>
          <p:cNvSpPr>
            <a:spLocks noChangeArrowheads="1"/>
          </p:cNvSpPr>
          <p:nvPr/>
        </p:nvSpPr>
        <p:spPr bwMode="auto">
          <a:xfrm>
            <a:off x="1902619" y="2690813"/>
            <a:ext cx="854869" cy="621506"/>
          </a:xfrm>
          <a:prstGeom prst="ellipse">
            <a:avLst/>
          </a:prstGeom>
          <a:gradFill rotWithShape="1">
            <a:gsLst>
              <a:gs pos="0">
                <a:schemeClr val="bg1"/>
              </a:gs>
              <a:gs pos="100000">
                <a:srgbClr val="C0C0C0">
                  <a:alpha val="2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sp>
        <p:nvSpPr>
          <p:cNvPr id="18" name="타원 36"/>
          <p:cNvSpPr/>
          <p:nvPr/>
        </p:nvSpPr>
        <p:spPr>
          <a:xfrm>
            <a:off x="1813007" y="1835250"/>
            <a:ext cx="1034710" cy="142583"/>
          </a:xfrm>
          <a:prstGeom prst="ellipse">
            <a:avLst/>
          </a:prstGeom>
          <a:gradFill flip="none" rotWithShape="1">
            <a:gsLst>
              <a:gs pos="0">
                <a:schemeClr val="accent1">
                  <a:lumMod val="50000"/>
                </a:schemeClr>
              </a:gs>
              <a:gs pos="50000">
                <a:schemeClr val="accent1">
                  <a:lumMod val="75000"/>
                </a:schemeClr>
              </a:gs>
              <a:gs pos="100000">
                <a:schemeClr val="accent1">
                  <a:lumMod val="60000"/>
                  <a:lumOff val="40000"/>
                </a:scheme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defRPr/>
            </a:pPr>
            <a:endParaRPr lang="ko-KR" altLang="en-US">
              <a:solidFill>
                <a:srgbClr val="FFFFFF"/>
              </a:solidFill>
              <a:latin typeface="Calibri" pitchFamily="34" charset="0"/>
              <a:ea typeface="Malgun Gothic" pitchFamily="34" charset="-127"/>
            </a:endParaRPr>
          </a:p>
        </p:txBody>
      </p:sp>
      <p:pic>
        <p:nvPicPr>
          <p:cNvPr id="19" name="Picture 4" descr="C:\Documents and Settings\HANA\바탕 화면\김성태\업무\파워포인트\자료\그림3.png"/>
          <p:cNvPicPr>
            <a:picLocks noChangeAspect="1" noChangeArrowheads="1"/>
          </p:cNvPicPr>
          <p:nvPr/>
        </p:nvPicPr>
        <p:blipFill>
          <a:blip r:embed="rId2">
            <a:duotone>
              <a:schemeClr val="accent1">
                <a:shade val="45000"/>
                <a:satMod val="135000"/>
              </a:schemeClr>
              <a:prstClr val="white"/>
            </a:duotone>
          </a:blip>
          <a:srcRect b="49816"/>
          <a:stretch>
            <a:fillRect/>
          </a:stretch>
        </p:blipFill>
        <p:spPr bwMode="auto">
          <a:xfrm rot="10800000">
            <a:off x="1740499" y="3274092"/>
            <a:ext cx="1170941" cy="587627"/>
          </a:xfrm>
          <a:prstGeom prst="rect">
            <a:avLst/>
          </a:prstGeom>
          <a:noFill/>
        </p:spPr>
      </p:pic>
      <p:sp>
        <p:nvSpPr>
          <p:cNvPr id="66577" name="Oval 118"/>
          <p:cNvSpPr>
            <a:spLocks noChangeArrowheads="1"/>
          </p:cNvSpPr>
          <p:nvPr/>
        </p:nvSpPr>
        <p:spPr bwMode="auto">
          <a:xfrm>
            <a:off x="1902619" y="1057276"/>
            <a:ext cx="854869" cy="622697"/>
          </a:xfrm>
          <a:prstGeom prst="ellipse">
            <a:avLst/>
          </a:prstGeom>
          <a:gradFill rotWithShape="1">
            <a:gsLst>
              <a:gs pos="0">
                <a:schemeClr val="bg1"/>
              </a:gs>
              <a:gs pos="100000">
                <a:srgbClr val="C0C0C0">
                  <a:alpha val="2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grpSp>
        <p:nvGrpSpPr>
          <p:cNvPr id="66578" name="组合 34"/>
          <p:cNvGrpSpPr>
            <a:grpSpLocks/>
          </p:cNvGrpSpPr>
          <p:nvPr/>
        </p:nvGrpSpPr>
        <p:grpSpPr bwMode="auto">
          <a:xfrm>
            <a:off x="3807619" y="1212056"/>
            <a:ext cx="3501629" cy="895350"/>
            <a:chOff x="4260899" y="2290603"/>
            <a:chExt cx="3525811" cy="1193704"/>
          </a:xfrm>
        </p:grpSpPr>
        <p:sp>
          <p:nvSpPr>
            <p:cNvPr id="23" name="Rectangle 52"/>
            <p:cNvSpPr>
              <a:spLocks noChangeArrowheads="1"/>
            </p:cNvSpPr>
            <p:nvPr/>
          </p:nvSpPr>
          <p:spPr bwMode="auto">
            <a:xfrm>
              <a:off x="4260899" y="2290603"/>
              <a:ext cx="3525811" cy="261917"/>
            </a:xfrm>
            <a:prstGeom prst="rect">
              <a:avLst/>
            </a:prstGeom>
            <a:gradFill rotWithShape="1">
              <a:gsLst>
                <a:gs pos="0">
                  <a:schemeClr val="accent2">
                    <a:lumMod val="60000"/>
                    <a:lumOff val="40000"/>
                  </a:schemeClr>
                </a:gs>
                <a:gs pos="100000">
                  <a:schemeClr val="accent1">
                    <a:lumMod val="75000"/>
                  </a:schemeClr>
                </a:gs>
              </a:gsLst>
              <a:lin ang="2700000" scaled="1"/>
            </a:gradFill>
            <a:ln w="12700">
              <a:solidFill>
                <a:srgbClr val="C0C0C0"/>
              </a:solidFill>
              <a:miter lim="800000"/>
              <a:headEnd/>
              <a:tailEnd/>
            </a:ln>
            <a:effectLst/>
          </p:spPr>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endParaRPr lang="ko-KR" altLang="en-US" sz="1350">
                <a:latin typeface="Calibri" pitchFamily="34" charset="0"/>
                <a:ea typeface="Malgun Gothic" pitchFamily="34" charset="-127"/>
              </a:endParaRPr>
            </a:p>
          </p:txBody>
        </p:sp>
        <p:sp>
          <p:nvSpPr>
            <p:cNvPr id="66590" name="Rectangle 53"/>
            <p:cNvSpPr>
              <a:spLocks noChangeArrowheads="1"/>
            </p:cNvSpPr>
            <p:nvPr/>
          </p:nvSpPr>
          <p:spPr bwMode="auto">
            <a:xfrm>
              <a:off x="4260899" y="2551004"/>
              <a:ext cx="3525811" cy="933303"/>
            </a:xfrm>
            <a:prstGeom prst="rect">
              <a:avLst/>
            </a:prstGeom>
            <a:solidFill>
              <a:srgbClr val="EAEAEA"/>
            </a:solidFill>
            <a:ln w="12700">
              <a:solidFill>
                <a:srgbClr val="C0C0C0"/>
              </a:solidFill>
              <a:miter lim="800000"/>
              <a:headEnd/>
              <a:tailEnd/>
            </a:ln>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grpSp>
      <p:grpSp>
        <p:nvGrpSpPr>
          <p:cNvPr id="66579" name="组合 35"/>
          <p:cNvGrpSpPr>
            <a:grpSpLocks/>
          </p:cNvGrpSpPr>
          <p:nvPr/>
        </p:nvGrpSpPr>
        <p:grpSpPr bwMode="auto">
          <a:xfrm>
            <a:off x="3807619" y="2845594"/>
            <a:ext cx="3501629" cy="1015604"/>
            <a:chOff x="3760833" y="4468309"/>
            <a:chExt cx="3525811" cy="1193705"/>
          </a:xfrm>
        </p:grpSpPr>
        <p:sp>
          <p:nvSpPr>
            <p:cNvPr id="26" name="Rectangle 52"/>
            <p:cNvSpPr>
              <a:spLocks noChangeArrowheads="1"/>
            </p:cNvSpPr>
            <p:nvPr/>
          </p:nvSpPr>
          <p:spPr bwMode="auto">
            <a:xfrm>
              <a:off x="3760833" y="4468309"/>
              <a:ext cx="3525811" cy="261692"/>
            </a:xfrm>
            <a:prstGeom prst="rect">
              <a:avLst/>
            </a:prstGeom>
            <a:gradFill rotWithShape="1">
              <a:gsLst>
                <a:gs pos="0">
                  <a:schemeClr val="accent2">
                    <a:lumMod val="60000"/>
                    <a:lumOff val="40000"/>
                  </a:schemeClr>
                </a:gs>
                <a:gs pos="100000">
                  <a:schemeClr val="accent1">
                    <a:lumMod val="75000"/>
                  </a:schemeClr>
                </a:gs>
              </a:gsLst>
              <a:lin ang="2700000" scaled="1"/>
            </a:gradFill>
            <a:ln w="12700">
              <a:solidFill>
                <a:srgbClr val="C0C0C0"/>
              </a:solidFill>
              <a:miter lim="800000"/>
              <a:headEnd/>
              <a:tailEnd/>
            </a:ln>
            <a:effectLst/>
          </p:spPr>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endParaRPr lang="ko-KR" altLang="en-US" sz="1350">
                <a:latin typeface="Calibri" pitchFamily="34" charset="0"/>
                <a:ea typeface="Malgun Gothic" pitchFamily="34" charset="-127"/>
              </a:endParaRPr>
            </a:p>
          </p:txBody>
        </p:sp>
        <p:sp>
          <p:nvSpPr>
            <p:cNvPr id="66588" name="Rectangle 53"/>
            <p:cNvSpPr>
              <a:spLocks noChangeArrowheads="1"/>
            </p:cNvSpPr>
            <p:nvPr/>
          </p:nvSpPr>
          <p:spPr bwMode="auto">
            <a:xfrm>
              <a:off x="3760833" y="4728711"/>
              <a:ext cx="3525811" cy="933303"/>
            </a:xfrm>
            <a:prstGeom prst="rect">
              <a:avLst/>
            </a:prstGeom>
            <a:solidFill>
              <a:srgbClr val="EAEAEA"/>
            </a:solidFill>
            <a:ln w="12700">
              <a:solidFill>
                <a:srgbClr val="C0C0C0"/>
              </a:solidFill>
              <a:miter lim="800000"/>
              <a:headEnd/>
              <a:tailEnd/>
            </a:ln>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endParaRPr lang="ko-KR" altLang="en-US" sz="1350">
                <a:latin typeface="Calibri" charset="0"/>
                <a:ea typeface="Malgun Gothic" charset="-127"/>
              </a:endParaRPr>
            </a:p>
          </p:txBody>
        </p:sp>
      </p:grpSp>
      <p:sp>
        <p:nvSpPr>
          <p:cNvPr id="66580" name="TextBox 36"/>
          <p:cNvSpPr txBox="1">
            <a:spLocks noChangeArrowheads="1"/>
          </p:cNvSpPr>
          <p:nvPr/>
        </p:nvSpPr>
        <p:spPr bwMode="auto">
          <a:xfrm>
            <a:off x="4040981" y="1583531"/>
            <a:ext cx="3053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spcBef>
                <a:spcPct val="0"/>
              </a:spcBef>
              <a:buFontTx/>
              <a:buNone/>
            </a:pPr>
            <a:r>
              <a:rPr lang="zh-CN" altLang="en-US" sz="1800" dirty="0">
                <a:latin typeface="华文细黑" charset="-122"/>
                <a:ea typeface="华文细黑" charset="-122"/>
              </a:rPr>
              <a:t>仓位的控制，资金的分配</a:t>
            </a:r>
          </a:p>
        </p:txBody>
      </p:sp>
      <p:sp>
        <p:nvSpPr>
          <p:cNvPr id="66581" name="TextBox 37"/>
          <p:cNvSpPr txBox="1">
            <a:spLocks noChangeArrowheads="1"/>
          </p:cNvSpPr>
          <p:nvPr/>
        </p:nvSpPr>
        <p:spPr bwMode="auto">
          <a:xfrm>
            <a:off x="3892153" y="3190876"/>
            <a:ext cx="33385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spcBef>
                <a:spcPct val="0"/>
              </a:spcBef>
              <a:buFontTx/>
              <a:buNone/>
            </a:pPr>
            <a:r>
              <a:rPr lang="zh-CN" altLang="en-US" sz="1800" dirty="0">
                <a:latin typeface="华文细黑" charset="-122"/>
                <a:ea typeface="华文细黑" charset="-122"/>
              </a:rPr>
              <a:t>风险预警，风险的预测，收益与风险的控制</a:t>
            </a:r>
          </a:p>
        </p:txBody>
      </p:sp>
      <p:sp>
        <p:nvSpPr>
          <p:cNvPr id="66582" name="TextBox 1"/>
          <p:cNvSpPr txBox="1">
            <a:spLocks noChangeArrowheads="1"/>
          </p:cNvSpPr>
          <p:nvPr/>
        </p:nvSpPr>
        <p:spPr bwMode="auto">
          <a:xfrm>
            <a:off x="1801416" y="1481137"/>
            <a:ext cx="105028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latin typeface="Calibri" charset="0"/>
                <a:ea typeface="Malgun Gothic" charset="-127"/>
              </a:rPr>
              <a:t>资金的控制</a:t>
            </a:r>
            <a:endParaRPr lang="ko-KR" altLang="en-US" sz="1350">
              <a:latin typeface="Calibri" charset="0"/>
              <a:ea typeface="Malgun Gothic" charset="-127"/>
            </a:endParaRPr>
          </a:p>
        </p:txBody>
      </p:sp>
      <p:sp>
        <p:nvSpPr>
          <p:cNvPr id="66583" name="TextBox 30"/>
          <p:cNvSpPr txBox="1">
            <a:spLocks noChangeArrowheads="1"/>
          </p:cNvSpPr>
          <p:nvPr/>
        </p:nvSpPr>
        <p:spPr bwMode="auto">
          <a:xfrm>
            <a:off x="1870472" y="3134916"/>
            <a:ext cx="105028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latin typeface="Calibri" charset="0"/>
                <a:ea typeface="Malgun Gothic" charset="-127"/>
              </a:rPr>
              <a:t>风险的控制</a:t>
            </a:r>
            <a:endParaRPr lang="ko-KR" altLang="en-US" sz="1350">
              <a:latin typeface="Calibri" charset="0"/>
              <a:ea typeface="Malgun Gothic" charset="-127"/>
            </a:endParaRPr>
          </a:p>
        </p:txBody>
      </p:sp>
      <p:sp>
        <p:nvSpPr>
          <p:cNvPr id="32" name="타원 36"/>
          <p:cNvSpPr/>
          <p:nvPr/>
        </p:nvSpPr>
        <p:spPr>
          <a:xfrm>
            <a:off x="1813007" y="3460234"/>
            <a:ext cx="1034710" cy="142583"/>
          </a:xfrm>
          <a:prstGeom prst="ellipse">
            <a:avLst/>
          </a:prstGeom>
          <a:gradFill flip="none" rotWithShape="1">
            <a:gsLst>
              <a:gs pos="0">
                <a:schemeClr val="accent1">
                  <a:lumMod val="50000"/>
                </a:schemeClr>
              </a:gs>
              <a:gs pos="50000">
                <a:schemeClr val="accent1">
                  <a:lumMod val="75000"/>
                </a:schemeClr>
              </a:gs>
              <a:gs pos="100000">
                <a:schemeClr val="accent1">
                  <a:lumMod val="60000"/>
                  <a:lumOff val="40000"/>
                </a:scheme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defRPr/>
            </a:pPr>
            <a:endParaRPr lang="ko-KR" altLang="en-US">
              <a:solidFill>
                <a:srgbClr val="FFFFFF"/>
              </a:solidFill>
              <a:latin typeface="Calibri" pitchFamily="34" charset="0"/>
              <a:ea typeface="Malgun Gothic" pitchFamily="34" charset="-127"/>
            </a:endParaRPr>
          </a:p>
        </p:txBody>
      </p:sp>
      <p:pic>
        <p:nvPicPr>
          <p:cNvPr id="2" name="Picture 1"/>
          <p:cNvPicPr>
            <a:picLocks noChangeAspect="1"/>
          </p:cNvPicPr>
          <p:nvPr/>
        </p:nvPicPr>
        <p:blipFill>
          <a:blip r:embed="rId3"/>
          <a:stretch>
            <a:fillRect/>
          </a:stretch>
        </p:blipFill>
        <p:spPr>
          <a:xfrm>
            <a:off x="0" y="167836"/>
            <a:ext cx="9144000" cy="4807827"/>
          </a:xfrm>
          <a:prstGeom prst="rect">
            <a:avLst/>
          </a:prstGeom>
        </p:spPr>
      </p:pic>
    </p:spTree>
    <p:extLst>
      <p:ext uri="{BB962C8B-B14F-4D97-AF65-F5344CB8AC3E}">
        <p14:creationId xmlns:p14="http://schemas.microsoft.com/office/powerpoint/2010/main" val="2747557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txBox="1">
            <a:spLocks noChangeArrowheads="1"/>
          </p:cNvSpPr>
          <p:nvPr/>
        </p:nvSpPr>
        <p:spPr bwMode="auto">
          <a:xfrm>
            <a:off x="467544"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未来</a:t>
            </a:r>
          </a:p>
        </p:txBody>
      </p:sp>
      <p:grpSp>
        <p:nvGrpSpPr>
          <p:cNvPr id="69634" name="Group 2"/>
          <p:cNvGrpSpPr>
            <a:grpSpLocks/>
          </p:cNvGrpSpPr>
          <p:nvPr/>
        </p:nvGrpSpPr>
        <p:grpSpPr bwMode="auto">
          <a:xfrm>
            <a:off x="1258492" y="2984898"/>
            <a:ext cx="6384131" cy="1188244"/>
            <a:chOff x="247" y="4566"/>
            <a:chExt cx="3829" cy="1431"/>
          </a:xfrm>
        </p:grpSpPr>
        <p:grpSp>
          <p:nvGrpSpPr>
            <p:cNvPr id="69980" name="Group 3"/>
            <p:cNvGrpSpPr>
              <a:grpSpLocks/>
            </p:cNvGrpSpPr>
            <p:nvPr/>
          </p:nvGrpSpPr>
          <p:grpSpPr bwMode="auto">
            <a:xfrm>
              <a:off x="2161" y="4566"/>
              <a:ext cx="1915" cy="1431"/>
              <a:chOff x="2854" y="1824"/>
              <a:chExt cx="2622" cy="1882"/>
            </a:xfrm>
          </p:grpSpPr>
          <p:sp>
            <p:nvSpPr>
              <p:cNvPr id="71" name="Line 4"/>
              <p:cNvSpPr>
                <a:spLocks noChangeShapeType="1"/>
              </p:cNvSpPr>
              <p:nvPr/>
            </p:nvSpPr>
            <p:spPr bwMode="auto">
              <a:xfrm>
                <a:off x="2854" y="1824"/>
                <a:ext cx="2622" cy="1431"/>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2" name="Line 5"/>
              <p:cNvSpPr>
                <a:spLocks noChangeShapeType="1"/>
              </p:cNvSpPr>
              <p:nvPr/>
            </p:nvSpPr>
            <p:spPr bwMode="auto">
              <a:xfrm>
                <a:off x="2854" y="1824"/>
                <a:ext cx="2622" cy="168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3" name="Line 6"/>
              <p:cNvSpPr>
                <a:spLocks noChangeShapeType="1"/>
              </p:cNvSpPr>
              <p:nvPr/>
            </p:nvSpPr>
            <p:spPr bwMode="auto">
              <a:xfrm>
                <a:off x="2854" y="1824"/>
                <a:ext cx="2487"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4" name="Line 7"/>
              <p:cNvSpPr>
                <a:spLocks noChangeShapeType="1"/>
              </p:cNvSpPr>
              <p:nvPr/>
            </p:nvSpPr>
            <p:spPr bwMode="auto">
              <a:xfrm>
                <a:off x="2854" y="1824"/>
                <a:ext cx="2086"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5" name="Line 8"/>
              <p:cNvSpPr>
                <a:spLocks noChangeShapeType="1"/>
              </p:cNvSpPr>
              <p:nvPr/>
            </p:nvSpPr>
            <p:spPr bwMode="auto">
              <a:xfrm>
                <a:off x="2854" y="1824"/>
                <a:ext cx="1704"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6" name="Line 9"/>
              <p:cNvSpPr>
                <a:spLocks noChangeShapeType="1"/>
              </p:cNvSpPr>
              <p:nvPr/>
            </p:nvSpPr>
            <p:spPr bwMode="auto">
              <a:xfrm>
                <a:off x="2854" y="1824"/>
                <a:ext cx="1322"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7" name="Line 10"/>
              <p:cNvSpPr>
                <a:spLocks noChangeShapeType="1"/>
              </p:cNvSpPr>
              <p:nvPr/>
            </p:nvSpPr>
            <p:spPr bwMode="auto">
              <a:xfrm>
                <a:off x="2854" y="1824"/>
                <a:ext cx="988"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8" name="Line 11"/>
              <p:cNvSpPr>
                <a:spLocks noChangeShapeType="1"/>
              </p:cNvSpPr>
              <p:nvPr/>
            </p:nvSpPr>
            <p:spPr bwMode="auto">
              <a:xfrm>
                <a:off x="2854" y="1824"/>
                <a:ext cx="651"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9" name="Line 12"/>
              <p:cNvSpPr>
                <a:spLocks noChangeShapeType="1"/>
              </p:cNvSpPr>
              <p:nvPr/>
            </p:nvSpPr>
            <p:spPr bwMode="auto">
              <a:xfrm>
                <a:off x="2854" y="1824"/>
                <a:ext cx="314"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0" name="Line 13"/>
              <p:cNvSpPr>
                <a:spLocks noChangeShapeType="1"/>
              </p:cNvSpPr>
              <p:nvPr/>
            </p:nvSpPr>
            <p:spPr bwMode="auto">
              <a:xfrm>
                <a:off x="2854" y="1824"/>
                <a:ext cx="0"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1" name="Line 14"/>
              <p:cNvSpPr>
                <a:spLocks noChangeShapeType="1"/>
              </p:cNvSpPr>
              <p:nvPr/>
            </p:nvSpPr>
            <p:spPr bwMode="auto">
              <a:xfrm>
                <a:off x="2854" y="1824"/>
                <a:ext cx="2622" cy="1239"/>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2" name="Line 15"/>
              <p:cNvSpPr>
                <a:spLocks noChangeShapeType="1"/>
              </p:cNvSpPr>
              <p:nvPr/>
            </p:nvSpPr>
            <p:spPr bwMode="auto">
              <a:xfrm>
                <a:off x="2854" y="1824"/>
                <a:ext cx="2622" cy="1067"/>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3" name="Line 16"/>
              <p:cNvSpPr>
                <a:spLocks noChangeShapeType="1"/>
              </p:cNvSpPr>
              <p:nvPr/>
            </p:nvSpPr>
            <p:spPr bwMode="auto">
              <a:xfrm>
                <a:off x="2854" y="1824"/>
                <a:ext cx="2622" cy="91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4" name="Line 17"/>
              <p:cNvSpPr>
                <a:spLocks noChangeShapeType="1"/>
              </p:cNvSpPr>
              <p:nvPr/>
            </p:nvSpPr>
            <p:spPr bwMode="auto">
              <a:xfrm>
                <a:off x="2854" y="1824"/>
                <a:ext cx="2622" cy="769"/>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5" name="Line 18"/>
              <p:cNvSpPr>
                <a:spLocks noChangeShapeType="1"/>
              </p:cNvSpPr>
              <p:nvPr/>
            </p:nvSpPr>
            <p:spPr bwMode="auto">
              <a:xfrm>
                <a:off x="2877" y="1824"/>
                <a:ext cx="2599" cy="641"/>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6" name="Line 19"/>
              <p:cNvSpPr>
                <a:spLocks noChangeShapeType="1"/>
              </p:cNvSpPr>
              <p:nvPr/>
            </p:nvSpPr>
            <p:spPr bwMode="auto">
              <a:xfrm>
                <a:off x="2854" y="1824"/>
                <a:ext cx="2622" cy="515"/>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7" name="Line 20"/>
              <p:cNvSpPr>
                <a:spLocks noChangeShapeType="1"/>
              </p:cNvSpPr>
              <p:nvPr/>
            </p:nvSpPr>
            <p:spPr bwMode="auto">
              <a:xfrm>
                <a:off x="2854" y="1824"/>
                <a:ext cx="2622" cy="405"/>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8" name="Line 21"/>
              <p:cNvSpPr>
                <a:spLocks noChangeShapeType="1"/>
              </p:cNvSpPr>
              <p:nvPr/>
            </p:nvSpPr>
            <p:spPr bwMode="auto">
              <a:xfrm>
                <a:off x="2854" y="1824"/>
                <a:ext cx="2622" cy="29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89" name="Line 22"/>
              <p:cNvSpPr>
                <a:spLocks noChangeShapeType="1"/>
              </p:cNvSpPr>
              <p:nvPr/>
            </p:nvSpPr>
            <p:spPr bwMode="auto">
              <a:xfrm>
                <a:off x="2854" y="1824"/>
                <a:ext cx="2622" cy="213"/>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90" name="Line 23"/>
              <p:cNvSpPr>
                <a:spLocks noChangeShapeType="1"/>
              </p:cNvSpPr>
              <p:nvPr/>
            </p:nvSpPr>
            <p:spPr bwMode="auto">
              <a:xfrm>
                <a:off x="2854" y="1824"/>
                <a:ext cx="2622" cy="126"/>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91" name="Line 24"/>
              <p:cNvSpPr>
                <a:spLocks noChangeShapeType="1"/>
              </p:cNvSpPr>
              <p:nvPr/>
            </p:nvSpPr>
            <p:spPr bwMode="auto">
              <a:xfrm>
                <a:off x="2854" y="1824"/>
                <a:ext cx="2622" cy="6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grpSp>
        <p:grpSp>
          <p:nvGrpSpPr>
            <p:cNvPr id="69981" name="Group 25"/>
            <p:cNvGrpSpPr>
              <a:grpSpLocks/>
            </p:cNvGrpSpPr>
            <p:nvPr/>
          </p:nvGrpSpPr>
          <p:grpSpPr bwMode="auto">
            <a:xfrm>
              <a:off x="247" y="4566"/>
              <a:ext cx="1914" cy="1431"/>
              <a:chOff x="235" y="1824"/>
              <a:chExt cx="2619" cy="1882"/>
            </a:xfrm>
          </p:grpSpPr>
          <p:sp>
            <p:nvSpPr>
              <p:cNvPr id="50" name="Line 26"/>
              <p:cNvSpPr>
                <a:spLocks noChangeShapeType="1"/>
              </p:cNvSpPr>
              <p:nvPr/>
            </p:nvSpPr>
            <p:spPr bwMode="auto">
              <a:xfrm flipH="1">
                <a:off x="235" y="1824"/>
                <a:ext cx="2619"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1" name="Line 27"/>
              <p:cNvSpPr>
                <a:spLocks noChangeShapeType="1"/>
              </p:cNvSpPr>
              <p:nvPr/>
            </p:nvSpPr>
            <p:spPr bwMode="auto">
              <a:xfrm flipH="1">
                <a:off x="235" y="1824"/>
                <a:ext cx="2619" cy="1431"/>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2" name="Line 28"/>
              <p:cNvSpPr>
                <a:spLocks noChangeShapeType="1"/>
              </p:cNvSpPr>
              <p:nvPr/>
            </p:nvSpPr>
            <p:spPr bwMode="auto">
              <a:xfrm flipH="1">
                <a:off x="235" y="1824"/>
                <a:ext cx="2619" cy="168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3" name="Line 29"/>
              <p:cNvSpPr>
                <a:spLocks noChangeShapeType="1"/>
              </p:cNvSpPr>
              <p:nvPr/>
            </p:nvSpPr>
            <p:spPr bwMode="auto">
              <a:xfrm flipH="1">
                <a:off x="371" y="1824"/>
                <a:ext cx="2483"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4" name="Line 30"/>
              <p:cNvSpPr>
                <a:spLocks noChangeShapeType="1"/>
              </p:cNvSpPr>
              <p:nvPr/>
            </p:nvSpPr>
            <p:spPr bwMode="auto">
              <a:xfrm flipH="1">
                <a:off x="774" y="1824"/>
                <a:ext cx="2076"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5" name="Line 31"/>
              <p:cNvSpPr>
                <a:spLocks noChangeShapeType="1"/>
              </p:cNvSpPr>
              <p:nvPr/>
            </p:nvSpPr>
            <p:spPr bwMode="auto">
              <a:xfrm flipH="1">
                <a:off x="1153" y="1824"/>
                <a:ext cx="1701"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6" name="Line 32"/>
              <p:cNvSpPr>
                <a:spLocks noChangeShapeType="1"/>
              </p:cNvSpPr>
              <p:nvPr/>
            </p:nvSpPr>
            <p:spPr bwMode="auto">
              <a:xfrm flipH="1">
                <a:off x="1534" y="1824"/>
                <a:ext cx="1320"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7" name="Line 33"/>
              <p:cNvSpPr>
                <a:spLocks noChangeShapeType="1"/>
              </p:cNvSpPr>
              <p:nvPr/>
            </p:nvSpPr>
            <p:spPr bwMode="auto">
              <a:xfrm flipH="1">
                <a:off x="1872" y="1824"/>
                <a:ext cx="982"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8" name="Line 34"/>
              <p:cNvSpPr>
                <a:spLocks noChangeShapeType="1"/>
              </p:cNvSpPr>
              <p:nvPr/>
            </p:nvSpPr>
            <p:spPr bwMode="auto">
              <a:xfrm flipH="1">
                <a:off x="2206" y="1824"/>
                <a:ext cx="648"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59" name="Line 35"/>
              <p:cNvSpPr>
                <a:spLocks noChangeShapeType="1"/>
              </p:cNvSpPr>
              <p:nvPr/>
            </p:nvSpPr>
            <p:spPr bwMode="auto">
              <a:xfrm flipH="1">
                <a:off x="2543" y="1824"/>
                <a:ext cx="311" cy="188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0" name="Line 36"/>
              <p:cNvSpPr>
                <a:spLocks noChangeShapeType="1"/>
              </p:cNvSpPr>
              <p:nvPr/>
            </p:nvSpPr>
            <p:spPr bwMode="auto">
              <a:xfrm flipH="1">
                <a:off x="235" y="1824"/>
                <a:ext cx="2619" cy="1239"/>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1" name="Line 37"/>
              <p:cNvSpPr>
                <a:spLocks noChangeShapeType="1"/>
              </p:cNvSpPr>
              <p:nvPr/>
            </p:nvSpPr>
            <p:spPr bwMode="auto">
              <a:xfrm flipH="1">
                <a:off x="235" y="1824"/>
                <a:ext cx="2619" cy="1067"/>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2" name="Line 38"/>
              <p:cNvSpPr>
                <a:spLocks noChangeShapeType="1"/>
              </p:cNvSpPr>
              <p:nvPr/>
            </p:nvSpPr>
            <p:spPr bwMode="auto">
              <a:xfrm flipH="1">
                <a:off x="235" y="1824"/>
                <a:ext cx="2619" cy="91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3" name="Line 39"/>
              <p:cNvSpPr>
                <a:spLocks noChangeShapeType="1"/>
              </p:cNvSpPr>
              <p:nvPr/>
            </p:nvSpPr>
            <p:spPr bwMode="auto">
              <a:xfrm flipH="1">
                <a:off x="235" y="1824"/>
                <a:ext cx="2619" cy="769"/>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4" name="Line 40"/>
              <p:cNvSpPr>
                <a:spLocks noChangeShapeType="1"/>
              </p:cNvSpPr>
              <p:nvPr/>
            </p:nvSpPr>
            <p:spPr bwMode="auto">
              <a:xfrm flipH="1">
                <a:off x="235" y="1824"/>
                <a:ext cx="2593" cy="641"/>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5" name="Line 41"/>
              <p:cNvSpPr>
                <a:spLocks noChangeShapeType="1"/>
              </p:cNvSpPr>
              <p:nvPr/>
            </p:nvSpPr>
            <p:spPr bwMode="auto">
              <a:xfrm flipH="1">
                <a:off x="235" y="1824"/>
                <a:ext cx="2619" cy="515"/>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6" name="Line 42"/>
              <p:cNvSpPr>
                <a:spLocks noChangeShapeType="1"/>
              </p:cNvSpPr>
              <p:nvPr/>
            </p:nvSpPr>
            <p:spPr bwMode="auto">
              <a:xfrm flipH="1">
                <a:off x="235" y="1824"/>
                <a:ext cx="2619" cy="405"/>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7" name="Line 43"/>
              <p:cNvSpPr>
                <a:spLocks noChangeShapeType="1"/>
              </p:cNvSpPr>
              <p:nvPr/>
            </p:nvSpPr>
            <p:spPr bwMode="auto">
              <a:xfrm flipH="1">
                <a:off x="235" y="1824"/>
                <a:ext cx="2619" cy="298"/>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8" name="Line 44"/>
              <p:cNvSpPr>
                <a:spLocks noChangeShapeType="1"/>
              </p:cNvSpPr>
              <p:nvPr/>
            </p:nvSpPr>
            <p:spPr bwMode="auto">
              <a:xfrm flipH="1">
                <a:off x="235" y="1824"/>
                <a:ext cx="2619" cy="213"/>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69" name="Line 45"/>
              <p:cNvSpPr>
                <a:spLocks noChangeShapeType="1"/>
              </p:cNvSpPr>
              <p:nvPr/>
            </p:nvSpPr>
            <p:spPr bwMode="auto">
              <a:xfrm flipH="1">
                <a:off x="235" y="1824"/>
                <a:ext cx="2619" cy="126"/>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70" name="Line 46"/>
              <p:cNvSpPr>
                <a:spLocks noChangeShapeType="1"/>
              </p:cNvSpPr>
              <p:nvPr/>
            </p:nvSpPr>
            <p:spPr bwMode="auto">
              <a:xfrm flipH="1">
                <a:off x="235" y="1824"/>
                <a:ext cx="2619" cy="6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grpSp>
        <p:grpSp>
          <p:nvGrpSpPr>
            <p:cNvPr id="69982" name="Group 47"/>
            <p:cNvGrpSpPr>
              <a:grpSpLocks/>
            </p:cNvGrpSpPr>
            <p:nvPr/>
          </p:nvGrpSpPr>
          <p:grpSpPr bwMode="auto">
            <a:xfrm>
              <a:off x="247" y="4581"/>
              <a:ext cx="3829" cy="1220"/>
              <a:chOff x="235" y="1844"/>
              <a:chExt cx="5241" cy="1605"/>
            </a:xfrm>
          </p:grpSpPr>
          <p:grpSp>
            <p:nvGrpSpPr>
              <p:cNvPr id="69983" name="Group 48"/>
              <p:cNvGrpSpPr>
                <a:grpSpLocks/>
              </p:cNvGrpSpPr>
              <p:nvPr/>
            </p:nvGrpSpPr>
            <p:grpSpPr bwMode="auto">
              <a:xfrm>
                <a:off x="235" y="2750"/>
                <a:ext cx="5241" cy="699"/>
                <a:chOff x="235" y="2750"/>
                <a:chExt cx="5241" cy="699"/>
              </a:xfrm>
            </p:grpSpPr>
            <p:sp>
              <p:nvSpPr>
                <p:cNvPr id="46" name="Line 49"/>
                <p:cNvSpPr>
                  <a:spLocks noChangeShapeType="1"/>
                </p:cNvSpPr>
                <p:nvPr/>
              </p:nvSpPr>
              <p:spPr bwMode="auto">
                <a:xfrm>
                  <a:off x="235" y="3447"/>
                  <a:ext cx="5241"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7" name="Line 50"/>
                <p:cNvSpPr>
                  <a:spLocks noChangeShapeType="1"/>
                </p:cNvSpPr>
                <p:nvPr/>
              </p:nvSpPr>
              <p:spPr bwMode="auto">
                <a:xfrm>
                  <a:off x="235" y="3190"/>
                  <a:ext cx="5241"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8" name="Line 51"/>
                <p:cNvSpPr>
                  <a:spLocks noChangeShapeType="1"/>
                </p:cNvSpPr>
                <p:nvPr/>
              </p:nvSpPr>
              <p:spPr bwMode="auto">
                <a:xfrm>
                  <a:off x="235" y="2950"/>
                  <a:ext cx="5239"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9" name="Line 52"/>
                <p:cNvSpPr>
                  <a:spLocks noChangeShapeType="1"/>
                </p:cNvSpPr>
                <p:nvPr/>
              </p:nvSpPr>
              <p:spPr bwMode="auto">
                <a:xfrm>
                  <a:off x="235" y="2743"/>
                  <a:ext cx="5239"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grpSp>
          <p:grpSp>
            <p:nvGrpSpPr>
              <p:cNvPr id="69984" name="Group 53"/>
              <p:cNvGrpSpPr>
                <a:grpSpLocks/>
              </p:cNvGrpSpPr>
              <p:nvPr/>
            </p:nvGrpSpPr>
            <p:grpSpPr bwMode="auto">
              <a:xfrm>
                <a:off x="235" y="1844"/>
                <a:ext cx="5241" cy="728"/>
                <a:chOff x="235" y="1844"/>
                <a:chExt cx="5241" cy="728"/>
              </a:xfrm>
            </p:grpSpPr>
            <p:sp>
              <p:nvSpPr>
                <p:cNvPr id="37" name="Line 54"/>
                <p:cNvSpPr>
                  <a:spLocks noChangeShapeType="1"/>
                </p:cNvSpPr>
                <p:nvPr/>
              </p:nvSpPr>
              <p:spPr bwMode="auto">
                <a:xfrm>
                  <a:off x="235" y="2566"/>
                  <a:ext cx="5241"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38" name="Line 55"/>
                <p:cNvSpPr>
                  <a:spLocks noChangeShapeType="1"/>
                </p:cNvSpPr>
                <p:nvPr/>
              </p:nvSpPr>
              <p:spPr bwMode="auto">
                <a:xfrm flipV="1">
                  <a:off x="235" y="2400"/>
                  <a:ext cx="5241" cy="2"/>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39" name="Line 56"/>
                <p:cNvSpPr>
                  <a:spLocks noChangeShapeType="1"/>
                </p:cNvSpPr>
                <p:nvPr/>
              </p:nvSpPr>
              <p:spPr bwMode="auto">
                <a:xfrm>
                  <a:off x="235" y="2245"/>
                  <a:ext cx="5241" cy="4"/>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0" name="Line 57"/>
                <p:cNvSpPr>
                  <a:spLocks noChangeShapeType="1"/>
                </p:cNvSpPr>
                <p:nvPr/>
              </p:nvSpPr>
              <p:spPr bwMode="auto">
                <a:xfrm>
                  <a:off x="235" y="2119"/>
                  <a:ext cx="5217"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1" name="Line 58"/>
                <p:cNvSpPr>
                  <a:spLocks noChangeShapeType="1"/>
                </p:cNvSpPr>
                <p:nvPr/>
              </p:nvSpPr>
              <p:spPr bwMode="auto">
                <a:xfrm flipV="1">
                  <a:off x="235" y="2015"/>
                  <a:ext cx="5241" cy="6"/>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2" name="Line 59"/>
                <p:cNvSpPr>
                  <a:spLocks noChangeShapeType="1"/>
                </p:cNvSpPr>
                <p:nvPr/>
              </p:nvSpPr>
              <p:spPr bwMode="auto">
                <a:xfrm>
                  <a:off x="235" y="1945"/>
                  <a:ext cx="5241" cy="4"/>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3" name="Line 60"/>
                <p:cNvSpPr>
                  <a:spLocks noChangeShapeType="1"/>
                </p:cNvSpPr>
                <p:nvPr/>
              </p:nvSpPr>
              <p:spPr bwMode="auto">
                <a:xfrm flipV="1">
                  <a:off x="235" y="1902"/>
                  <a:ext cx="5241" cy="9"/>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4" name="Line 61"/>
                <p:cNvSpPr>
                  <a:spLocks noChangeShapeType="1"/>
                </p:cNvSpPr>
                <p:nvPr/>
              </p:nvSpPr>
              <p:spPr bwMode="auto">
                <a:xfrm>
                  <a:off x="258" y="1866"/>
                  <a:ext cx="5218"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sp>
              <p:nvSpPr>
                <p:cNvPr id="45" name="Line 62"/>
                <p:cNvSpPr>
                  <a:spLocks noChangeShapeType="1"/>
                </p:cNvSpPr>
                <p:nvPr/>
              </p:nvSpPr>
              <p:spPr bwMode="auto">
                <a:xfrm>
                  <a:off x="235" y="1837"/>
                  <a:ext cx="5241" cy="0"/>
                </a:xfrm>
                <a:prstGeom prst="line">
                  <a:avLst/>
                </a:prstGeom>
                <a:noFill/>
                <a:ln w="3175">
                  <a:solidFill>
                    <a:schemeClr val="bg1">
                      <a:lumMod val="7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defRPr/>
                  </a:pPr>
                  <a:endParaRPr lang="zh-CN" altLang="en-US">
                    <a:latin typeface="Arial" pitchFamily="34" charset="0"/>
                    <a:ea typeface="宋体" pitchFamily="2" charset="-122"/>
                  </a:endParaRPr>
                </a:p>
              </p:txBody>
            </p:sp>
          </p:grpSp>
        </p:grpSp>
      </p:grpSp>
      <p:sp>
        <p:nvSpPr>
          <p:cNvPr id="19460" name="Oval 63"/>
          <p:cNvSpPr>
            <a:spLocks noChangeArrowheads="1"/>
          </p:cNvSpPr>
          <p:nvPr/>
        </p:nvSpPr>
        <p:spPr bwMode="auto">
          <a:xfrm>
            <a:off x="3570685" y="3674269"/>
            <a:ext cx="1918097" cy="359569"/>
          </a:xfrm>
          <a:prstGeom prst="ellipse">
            <a:avLst/>
          </a:prstGeom>
          <a:gradFill rotWithShape="1">
            <a:gsLst>
              <a:gs pos="0">
                <a:srgbClr val="000000">
                  <a:alpha val="37999"/>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defRPr/>
            </a:pPr>
            <a:endParaRPr lang="zh-CN" altLang="en-US" sz="1350">
              <a:latin typeface="微软雅黑" charset="-122"/>
              <a:ea typeface="微软雅黑" charset="-122"/>
            </a:endParaRPr>
          </a:p>
        </p:txBody>
      </p:sp>
      <p:sp>
        <p:nvSpPr>
          <p:cNvPr id="93" name="椭圆 92"/>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4" name="椭圆 93"/>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5" name="椭圆 94"/>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6" name="椭圆 95"/>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7" name="椭圆 96"/>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8" name="椭圆 97"/>
          <p:cNvSpPr/>
          <p:nvPr/>
        </p:nvSpPr>
        <p:spPr>
          <a:xfrm>
            <a:off x="4547337" y="16272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99" name="椭圆 98"/>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0" name="椭圆 99"/>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1" name="椭圆 100"/>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2" name="椭圆 101"/>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3" name="椭圆 102"/>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4" name="椭圆 103"/>
          <p:cNvSpPr/>
          <p:nvPr/>
        </p:nvSpPr>
        <p:spPr>
          <a:xfrm>
            <a:off x="3967267" y="179042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5" name="椭圆 104"/>
          <p:cNvSpPr/>
          <p:nvPr/>
        </p:nvSpPr>
        <p:spPr>
          <a:xfrm>
            <a:off x="3666172" y="235143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6" name="椭圆 105"/>
          <p:cNvSpPr/>
          <p:nvPr/>
        </p:nvSpPr>
        <p:spPr>
          <a:xfrm>
            <a:off x="3666172" y="235143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7" name="椭圆 106"/>
          <p:cNvSpPr/>
          <p:nvPr/>
        </p:nvSpPr>
        <p:spPr>
          <a:xfrm>
            <a:off x="3666172" y="235143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8" name="椭圆 107"/>
          <p:cNvSpPr/>
          <p:nvPr/>
        </p:nvSpPr>
        <p:spPr>
          <a:xfrm>
            <a:off x="3666172" y="235143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09" name="椭圆 108"/>
          <p:cNvSpPr/>
          <p:nvPr/>
        </p:nvSpPr>
        <p:spPr>
          <a:xfrm>
            <a:off x="3666172" y="235143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0" name="椭圆 109"/>
          <p:cNvSpPr/>
          <p:nvPr/>
        </p:nvSpPr>
        <p:spPr>
          <a:xfrm>
            <a:off x="3660465" y="235311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1" name="椭圆 110"/>
          <p:cNvSpPr/>
          <p:nvPr/>
        </p:nvSpPr>
        <p:spPr>
          <a:xfrm>
            <a:off x="5381151" y="2359388"/>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2" name="椭圆 111"/>
          <p:cNvSpPr/>
          <p:nvPr/>
        </p:nvSpPr>
        <p:spPr>
          <a:xfrm>
            <a:off x="5389583" y="234716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3" name="椭圆 112"/>
          <p:cNvSpPr/>
          <p:nvPr/>
        </p:nvSpPr>
        <p:spPr>
          <a:xfrm>
            <a:off x="5389583" y="2343732"/>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4" name="椭圆 113"/>
          <p:cNvSpPr/>
          <p:nvPr/>
        </p:nvSpPr>
        <p:spPr>
          <a:xfrm>
            <a:off x="5125965" y="1804963"/>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5" name="椭圆 114"/>
          <p:cNvSpPr/>
          <p:nvPr/>
        </p:nvSpPr>
        <p:spPr>
          <a:xfrm>
            <a:off x="5128329" y="179273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6" name="椭圆 115"/>
          <p:cNvSpPr/>
          <p:nvPr/>
        </p:nvSpPr>
        <p:spPr>
          <a:xfrm>
            <a:off x="5128329" y="1789307"/>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7" name="椭圆 116"/>
          <p:cNvSpPr/>
          <p:nvPr/>
        </p:nvSpPr>
        <p:spPr>
          <a:xfrm>
            <a:off x="5125965" y="1797376"/>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8" name="椭圆 117"/>
          <p:cNvSpPr/>
          <p:nvPr/>
        </p:nvSpPr>
        <p:spPr>
          <a:xfrm>
            <a:off x="5125965" y="1801933"/>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19" name="椭圆 118"/>
          <p:cNvSpPr/>
          <p:nvPr/>
        </p:nvSpPr>
        <p:spPr>
          <a:xfrm>
            <a:off x="4226061" y="3299689"/>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0" name="椭圆 119"/>
          <p:cNvSpPr/>
          <p:nvPr/>
        </p:nvSpPr>
        <p:spPr>
          <a:xfrm>
            <a:off x="4235826" y="331159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1" name="椭圆 120"/>
          <p:cNvSpPr/>
          <p:nvPr/>
        </p:nvSpPr>
        <p:spPr>
          <a:xfrm>
            <a:off x="4233445" y="3311516"/>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2" name="椭圆 121"/>
          <p:cNvSpPr/>
          <p:nvPr/>
        </p:nvSpPr>
        <p:spPr>
          <a:xfrm>
            <a:off x="4235826" y="3316278"/>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3" name="椭圆 122"/>
          <p:cNvSpPr/>
          <p:nvPr/>
        </p:nvSpPr>
        <p:spPr>
          <a:xfrm>
            <a:off x="4233445" y="3316278"/>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4" name="椭圆 123"/>
          <p:cNvSpPr/>
          <p:nvPr/>
        </p:nvSpPr>
        <p:spPr>
          <a:xfrm>
            <a:off x="4233445" y="3311516"/>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5" name="椭圆 124"/>
          <p:cNvSpPr/>
          <p:nvPr/>
        </p:nvSpPr>
        <p:spPr>
          <a:xfrm>
            <a:off x="4235634" y="3311816"/>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6" name="椭圆 125"/>
          <p:cNvSpPr/>
          <p:nvPr/>
        </p:nvSpPr>
        <p:spPr>
          <a:xfrm>
            <a:off x="4820646" y="330655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7" name="椭圆 126"/>
          <p:cNvSpPr/>
          <p:nvPr/>
        </p:nvSpPr>
        <p:spPr>
          <a:xfrm>
            <a:off x="4830411" y="331846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8" name="椭圆 127"/>
          <p:cNvSpPr/>
          <p:nvPr/>
        </p:nvSpPr>
        <p:spPr>
          <a:xfrm>
            <a:off x="4828030" y="331838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29" name="椭圆 128"/>
          <p:cNvSpPr/>
          <p:nvPr/>
        </p:nvSpPr>
        <p:spPr>
          <a:xfrm>
            <a:off x="4830411" y="3323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0" name="椭圆 129"/>
          <p:cNvSpPr/>
          <p:nvPr/>
        </p:nvSpPr>
        <p:spPr>
          <a:xfrm>
            <a:off x="4828030" y="3323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1" name="椭圆 130"/>
          <p:cNvSpPr/>
          <p:nvPr/>
        </p:nvSpPr>
        <p:spPr>
          <a:xfrm>
            <a:off x="4828030" y="3318381"/>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2" name="椭圆 131"/>
          <p:cNvSpPr/>
          <p:nvPr/>
        </p:nvSpPr>
        <p:spPr>
          <a:xfrm>
            <a:off x="4825649" y="330655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3" name="椭圆 132"/>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4" name="椭圆 133"/>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5" name="椭圆 134"/>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6" name="椭圆 135"/>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7" name="椭圆 136"/>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8" name="椭圆 137"/>
          <p:cNvSpPr/>
          <p:nvPr/>
        </p:nvSpPr>
        <p:spPr>
          <a:xfrm>
            <a:off x="3752751" y="2904035"/>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39" name="椭圆 138"/>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40" name="椭圆 139"/>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41" name="椭圆 140"/>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42" name="椭圆 141"/>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43" name="椭圆 142"/>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sp>
        <p:nvSpPr>
          <p:cNvPr id="144" name="椭圆 143"/>
          <p:cNvSpPr/>
          <p:nvPr/>
        </p:nvSpPr>
        <p:spPr>
          <a:xfrm>
            <a:off x="5304636" y="2909144"/>
            <a:ext cx="50278" cy="54006"/>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微软雅黑" pitchFamily="34" charset="-122"/>
              <a:ea typeface="微软雅黑" pitchFamily="34" charset="-122"/>
            </a:endParaRPr>
          </a:p>
        </p:txBody>
      </p:sp>
      <p:pic>
        <p:nvPicPr>
          <p:cNvPr id="69792" name="Picture 2" descr="C:\Users\zhanghuili\Desktop\未标题-1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997" y="1706166"/>
            <a:ext cx="1504950" cy="162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793" name="组合 145"/>
          <p:cNvGrpSpPr>
            <a:grpSpLocks/>
          </p:cNvGrpSpPr>
          <p:nvPr/>
        </p:nvGrpSpPr>
        <p:grpSpPr bwMode="auto">
          <a:xfrm>
            <a:off x="3213497" y="1410891"/>
            <a:ext cx="2628764" cy="2197131"/>
            <a:chOff x="721342" y="1275606"/>
            <a:chExt cx="3766129" cy="2929039"/>
          </a:xfrm>
        </p:grpSpPr>
        <p:sp>
          <p:nvSpPr>
            <p:cNvPr id="69971" name="矩形 146"/>
            <p:cNvSpPr>
              <a:spLocks noChangeArrowheads="1"/>
            </p:cNvSpPr>
            <p:nvPr/>
          </p:nvSpPr>
          <p:spPr bwMode="auto">
            <a:xfrm>
              <a:off x="2155095" y="1275606"/>
              <a:ext cx="595268"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股票</a:t>
              </a:r>
              <a:endParaRPr lang="zh-CN" altLang="en-US" sz="900">
                <a:latin typeface="微软雅黑" charset="-122"/>
                <a:ea typeface="微软雅黑" charset="-122"/>
              </a:endParaRPr>
            </a:p>
          </p:txBody>
        </p:sp>
        <p:sp>
          <p:nvSpPr>
            <p:cNvPr id="69972" name="矩形 147"/>
            <p:cNvSpPr>
              <a:spLocks noChangeArrowheads="1"/>
            </p:cNvSpPr>
            <p:nvPr/>
          </p:nvSpPr>
          <p:spPr bwMode="auto">
            <a:xfrm>
              <a:off x="1128590" y="1645737"/>
              <a:ext cx="595268"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掉期</a:t>
              </a:r>
              <a:endParaRPr lang="zh-CN" altLang="en-US" sz="900">
                <a:latin typeface="微软雅黑" charset="-122"/>
                <a:ea typeface="微软雅黑" charset="-122"/>
              </a:endParaRPr>
            </a:p>
          </p:txBody>
        </p:sp>
        <p:sp>
          <p:nvSpPr>
            <p:cNvPr id="69973" name="矩形 148"/>
            <p:cNvSpPr>
              <a:spLocks noChangeArrowheads="1"/>
            </p:cNvSpPr>
            <p:nvPr/>
          </p:nvSpPr>
          <p:spPr bwMode="auto">
            <a:xfrm>
              <a:off x="3404384" y="1676866"/>
              <a:ext cx="643497"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 外汇</a:t>
              </a:r>
              <a:endParaRPr lang="zh-CN" altLang="en-US" sz="900">
                <a:latin typeface="微软雅黑" charset="-122"/>
                <a:ea typeface="微软雅黑" charset="-122"/>
              </a:endParaRPr>
            </a:p>
          </p:txBody>
        </p:sp>
        <p:sp>
          <p:nvSpPr>
            <p:cNvPr id="69974" name="矩形 149"/>
            <p:cNvSpPr>
              <a:spLocks noChangeArrowheads="1"/>
            </p:cNvSpPr>
            <p:nvPr/>
          </p:nvSpPr>
          <p:spPr bwMode="auto">
            <a:xfrm>
              <a:off x="721342" y="2404124"/>
              <a:ext cx="595268"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基金</a:t>
              </a:r>
              <a:endParaRPr lang="zh-CN" altLang="en-US" sz="900">
                <a:latin typeface="微软雅黑" charset="-122"/>
                <a:ea typeface="微软雅黑" charset="-122"/>
              </a:endParaRPr>
            </a:p>
          </p:txBody>
        </p:sp>
        <p:sp>
          <p:nvSpPr>
            <p:cNvPr id="69975" name="矩形 150"/>
            <p:cNvSpPr>
              <a:spLocks noChangeArrowheads="1"/>
            </p:cNvSpPr>
            <p:nvPr/>
          </p:nvSpPr>
          <p:spPr bwMode="auto">
            <a:xfrm>
              <a:off x="3843974" y="2423505"/>
              <a:ext cx="643497"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 期货</a:t>
              </a:r>
              <a:endParaRPr lang="zh-CN" altLang="en-US" sz="900">
                <a:latin typeface="微软雅黑" charset="-122"/>
                <a:ea typeface="微软雅黑" charset="-122"/>
              </a:endParaRPr>
            </a:p>
          </p:txBody>
        </p:sp>
        <p:sp>
          <p:nvSpPr>
            <p:cNvPr id="69976" name="矩形 151"/>
            <p:cNvSpPr>
              <a:spLocks noChangeArrowheads="1"/>
            </p:cNvSpPr>
            <p:nvPr/>
          </p:nvSpPr>
          <p:spPr bwMode="auto">
            <a:xfrm>
              <a:off x="824403" y="3165800"/>
              <a:ext cx="595268"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期债</a:t>
              </a:r>
              <a:endParaRPr lang="zh-CN" altLang="en-US" sz="900">
                <a:latin typeface="微软雅黑" charset="-122"/>
                <a:ea typeface="微软雅黑" charset="-122"/>
              </a:endParaRPr>
            </a:p>
          </p:txBody>
        </p:sp>
        <p:sp>
          <p:nvSpPr>
            <p:cNvPr id="69977" name="矩形 152"/>
            <p:cNvSpPr>
              <a:spLocks noChangeArrowheads="1"/>
            </p:cNvSpPr>
            <p:nvPr/>
          </p:nvSpPr>
          <p:spPr bwMode="auto">
            <a:xfrm>
              <a:off x="3715893" y="3185649"/>
              <a:ext cx="691723"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latin typeface="微软雅黑" charset="-122"/>
                  <a:ea typeface="微软雅黑" charset="-122"/>
                </a:rPr>
                <a:t>  期权</a:t>
              </a:r>
            </a:p>
          </p:txBody>
        </p:sp>
        <p:sp>
          <p:nvSpPr>
            <p:cNvPr id="69978" name="矩形 153"/>
            <p:cNvSpPr>
              <a:spLocks noChangeArrowheads="1"/>
            </p:cNvSpPr>
            <p:nvPr/>
          </p:nvSpPr>
          <p:spPr bwMode="auto">
            <a:xfrm>
              <a:off x="1548286" y="3864776"/>
              <a:ext cx="595268"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900">
                  <a:solidFill>
                    <a:srgbClr val="000000"/>
                  </a:solidFill>
                  <a:latin typeface="微软雅黑" charset="-122"/>
                  <a:ea typeface="微软雅黑" charset="-122"/>
                </a:rPr>
                <a:t>美股</a:t>
              </a:r>
              <a:endParaRPr lang="zh-CN" altLang="en-US" sz="900">
                <a:latin typeface="微软雅黑" charset="-122"/>
                <a:ea typeface="微软雅黑" charset="-122"/>
              </a:endParaRPr>
            </a:p>
          </p:txBody>
        </p:sp>
        <p:sp>
          <p:nvSpPr>
            <p:cNvPr id="69979" name="矩形 154"/>
            <p:cNvSpPr>
              <a:spLocks noChangeArrowheads="1"/>
            </p:cNvSpPr>
            <p:nvPr/>
          </p:nvSpPr>
          <p:spPr bwMode="auto">
            <a:xfrm>
              <a:off x="2763526" y="3896918"/>
              <a:ext cx="1023094" cy="3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a:spcBef>
                  <a:spcPct val="0"/>
                </a:spcBef>
                <a:buFontTx/>
                <a:buNone/>
              </a:pPr>
              <a:r>
                <a:rPr lang="zh-CN" altLang="en-US" sz="900">
                  <a:latin typeface="微软雅黑" charset="-122"/>
                  <a:ea typeface="微软雅黑" charset="-122"/>
                </a:rPr>
                <a:t>港股</a:t>
              </a:r>
            </a:p>
          </p:txBody>
        </p:sp>
      </p:grpSp>
      <p:sp>
        <p:nvSpPr>
          <p:cNvPr id="156" name="椭圆 155"/>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57" name="椭圆 156"/>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58" name="椭圆 157"/>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59" name="椭圆 158"/>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0" name="椭圆 159"/>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1" name="椭圆 160"/>
          <p:cNvSpPr/>
          <p:nvPr/>
        </p:nvSpPr>
        <p:spPr>
          <a:xfrm>
            <a:off x="4544534" y="163192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2" name="椭圆 161"/>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3" name="椭圆 162"/>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4" name="椭圆 163"/>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5" name="椭圆 164"/>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6" name="椭圆 165"/>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7" name="椭圆 166"/>
          <p:cNvSpPr/>
          <p:nvPr/>
        </p:nvSpPr>
        <p:spPr>
          <a:xfrm>
            <a:off x="3975056" y="180165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8" name="椭圆 167"/>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69" name="椭圆 168"/>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70" name="椭圆 169"/>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71" name="椭圆 170"/>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72" name="椭圆 171"/>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73" name="椭圆 172"/>
          <p:cNvSpPr/>
          <p:nvPr/>
        </p:nvSpPr>
        <p:spPr>
          <a:xfrm>
            <a:off x="3684466"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pic>
        <p:nvPicPr>
          <p:cNvPr id="69848" name="Picture 4" descr="C:\Users\zhanghuili\Desktop\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1653" y="1899048"/>
            <a:ext cx="241697" cy="3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49" name="Picture 4" descr="C:\Users\zhanghuili\Desktop\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278223">
            <a:off x="4162426" y="1529953"/>
            <a:ext cx="24169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0" name="Picture 4" descr="C:\Users\zhanghuili\Desktop\图片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611454">
            <a:off x="4730354" y="1547813"/>
            <a:ext cx="259556"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1" name="Picture 4" descr="C:\Users\zhanghuili\Desktop\图片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092709">
            <a:off x="5177434" y="1937742"/>
            <a:ext cx="260747"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2" name="Picture 4" descr="C:\Users\zhanghuili\Desktop\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363965">
            <a:off x="5263753" y="2509837"/>
            <a:ext cx="242888"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3" name="Picture 4" descr="C:\Users\zhanghuili\Desktop\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974025">
            <a:off x="4997053" y="2993231"/>
            <a:ext cx="2428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4" name="Picture 4" descr="C:\Users\zhanghuili\Desktop\图片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347595">
            <a:off x="4407694" y="3208734"/>
            <a:ext cx="260747" cy="35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5" name="Picture 4" descr="C:\Users\zhanghuili\Desktop\图片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868816">
            <a:off x="3860602" y="3003352"/>
            <a:ext cx="260747"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56" name="Picture 4" descr="C:\Users\zhanghuili\Desktop\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45420">
            <a:off x="3584972" y="2489598"/>
            <a:ext cx="242888" cy="3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椭圆 182"/>
          <p:cNvSpPr/>
          <p:nvPr/>
        </p:nvSpPr>
        <p:spPr>
          <a:xfrm>
            <a:off x="5391509" y="2371220"/>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4" name="椭圆 183"/>
          <p:cNvSpPr/>
          <p:nvPr/>
        </p:nvSpPr>
        <p:spPr>
          <a:xfrm>
            <a:off x="5393382" y="236152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5" name="椭圆 184"/>
          <p:cNvSpPr/>
          <p:nvPr/>
        </p:nvSpPr>
        <p:spPr>
          <a:xfrm>
            <a:off x="5393382" y="2358807"/>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6" name="椭圆 185"/>
          <p:cNvSpPr/>
          <p:nvPr/>
        </p:nvSpPr>
        <p:spPr>
          <a:xfrm>
            <a:off x="5115771" y="1811741"/>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7" name="椭圆 186"/>
          <p:cNvSpPr/>
          <p:nvPr/>
        </p:nvSpPr>
        <p:spPr>
          <a:xfrm>
            <a:off x="5117645" y="1802049"/>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8" name="椭圆 187"/>
          <p:cNvSpPr/>
          <p:nvPr/>
        </p:nvSpPr>
        <p:spPr>
          <a:xfrm>
            <a:off x="5117645" y="179932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89" name="椭圆 188"/>
          <p:cNvSpPr/>
          <p:nvPr/>
        </p:nvSpPr>
        <p:spPr>
          <a:xfrm>
            <a:off x="5115771" y="1805726"/>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0" name="椭圆 189"/>
          <p:cNvSpPr/>
          <p:nvPr/>
        </p:nvSpPr>
        <p:spPr>
          <a:xfrm>
            <a:off x="5115771" y="1809339"/>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1" name="椭圆 190"/>
          <p:cNvSpPr/>
          <p:nvPr/>
        </p:nvSpPr>
        <p:spPr>
          <a:xfrm>
            <a:off x="4239191" y="330777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2" name="椭圆 191"/>
          <p:cNvSpPr/>
          <p:nvPr/>
        </p:nvSpPr>
        <p:spPr>
          <a:xfrm>
            <a:off x="4246934" y="3317216"/>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3" name="椭圆 192"/>
          <p:cNvSpPr/>
          <p:nvPr/>
        </p:nvSpPr>
        <p:spPr>
          <a:xfrm>
            <a:off x="4245045" y="331715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4" name="椭圆 193"/>
          <p:cNvSpPr/>
          <p:nvPr/>
        </p:nvSpPr>
        <p:spPr>
          <a:xfrm>
            <a:off x="4246934" y="332092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5" name="椭圆 194"/>
          <p:cNvSpPr/>
          <p:nvPr/>
        </p:nvSpPr>
        <p:spPr>
          <a:xfrm>
            <a:off x="4245045" y="332092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6" name="椭圆 195"/>
          <p:cNvSpPr/>
          <p:nvPr/>
        </p:nvSpPr>
        <p:spPr>
          <a:xfrm>
            <a:off x="4245045" y="331715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7" name="椭圆 196"/>
          <p:cNvSpPr/>
          <p:nvPr/>
        </p:nvSpPr>
        <p:spPr>
          <a:xfrm>
            <a:off x="4243157" y="330777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8" name="椭圆 197"/>
          <p:cNvSpPr/>
          <p:nvPr/>
        </p:nvSpPr>
        <p:spPr>
          <a:xfrm>
            <a:off x="4816787" y="330538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199" name="椭圆 198"/>
          <p:cNvSpPr/>
          <p:nvPr/>
        </p:nvSpPr>
        <p:spPr>
          <a:xfrm>
            <a:off x="4824530" y="331482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0" name="椭圆 199"/>
          <p:cNvSpPr/>
          <p:nvPr/>
        </p:nvSpPr>
        <p:spPr>
          <a:xfrm>
            <a:off x="4822641" y="331476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1" name="椭圆 200"/>
          <p:cNvSpPr/>
          <p:nvPr/>
        </p:nvSpPr>
        <p:spPr>
          <a:xfrm>
            <a:off x="4824530" y="3318541"/>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2" name="椭圆 201"/>
          <p:cNvSpPr/>
          <p:nvPr/>
        </p:nvSpPr>
        <p:spPr>
          <a:xfrm>
            <a:off x="4822641" y="3318541"/>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3" name="椭圆 202"/>
          <p:cNvSpPr/>
          <p:nvPr/>
        </p:nvSpPr>
        <p:spPr>
          <a:xfrm>
            <a:off x="4822641" y="331476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4" name="椭圆 203"/>
          <p:cNvSpPr/>
          <p:nvPr/>
        </p:nvSpPr>
        <p:spPr>
          <a:xfrm>
            <a:off x="4820753" y="3305388"/>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5" name="椭圆 204"/>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6" name="椭圆 205"/>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7" name="椭圆 206"/>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8" name="椭圆 207"/>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09" name="椭圆 208"/>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0" name="椭圆 209"/>
          <p:cNvSpPr/>
          <p:nvPr/>
        </p:nvSpPr>
        <p:spPr>
          <a:xfrm>
            <a:off x="3772257" y="2909793"/>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1" name="椭圆 210"/>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2" name="椭圆 211"/>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3" name="椭圆 212"/>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4" name="椭圆 213"/>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5" name="椭圆 214"/>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6" name="椭圆 215"/>
          <p:cNvSpPr/>
          <p:nvPr/>
        </p:nvSpPr>
        <p:spPr>
          <a:xfrm>
            <a:off x="5298377" y="2912625"/>
            <a:ext cx="39864" cy="42819"/>
          </a:xfrm>
          <a:prstGeom prst="ellipse">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7" name="椭圆 216"/>
          <p:cNvSpPr/>
          <p:nvPr/>
        </p:nvSpPr>
        <p:spPr>
          <a:xfrm>
            <a:off x="4530329" y="1618060"/>
            <a:ext cx="63103"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8" name="椭圆 217"/>
          <p:cNvSpPr/>
          <p:nvPr/>
        </p:nvSpPr>
        <p:spPr>
          <a:xfrm>
            <a:off x="5106591" y="1793081"/>
            <a:ext cx="63103" cy="67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19" name="椭圆 218"/>
          <p:cNvSpPr/>
          <p:nvPr/>
        </p:nvSpPr>
        <p:spPr>
          <a:xfrm>
            <a:off x="3962400" y="1790700"/>
            <a:ext cx="63104" cy="67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0" name="椭圆 219"/>
          <p:cNvSpPr/>
          <p:nvPr/>
        </p:nvSpPr>
        <p:spPr>
          <a:xfrm>
            <a:off x="3673079" y="2346723"/>
            <a:ext cx="63103"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1" name="椭圆 220"/>
          <p:cNvSpPr/>
          <p:nvPr/>
        </p:nvSpPr>
        <p:spPr>
          <a:xfrm>
            <a:off x="5374481" y="2346723"/>
            <a:ext cx="63104"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2" name="椭圆 221"/>
          <p:cNvSpPr/>
          <p:nvPr/>
        </p:nvSpPr>
        <p:spPr>
          <a:xfrm>
            <a:off x="5285185" y="2927748"/>
            <a:ext cx="63103"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3" name="椭圆 222"/>
          <p:cNvSpPr/>
          <p:nvPr/>
        </p:nvSpPr>
        <p:spPr>
          <a:xfrm>
            <a:off x="3758804" y="2903935"/>
            <a:ext cx="63103"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4" name="椭圆 223"/>
          <p:cNvSpPr/>
          <p:nvPr/>
        </p:nvSpPr>
        <p:spPr>
          <a:xfrm>
            <a:off x="4804173" y="3299223"/>
            <a:ext cx="63103" cy="678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225" name="椭圆 224"/>
          <p:cNvSpPr/>
          <p:nvPr/>
        </p:nvSpPr>
        <p:spPr>
          <a:xfrm>
            <a:off x="4229100" y="3293269"/>
            <a:ext cx="63104" cy="67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sz="900">
              <a:latin typeface="微软雅黑" pitchFamily="34" charset="-122"/>
              <a:ea typeface="微软雅黑" pitchFamily="34" charset="-122"/>
            </a:endParaRPr>
          </a:p>
        </p:txBody>
      </p:sp>
      <p:sp>
        <p:nvSpPr>
          <p:cNvPr id="69968" name="稻壳儿小白白(http://dwz.cn/Wu2UP)"/>
          <p:cNvSpPr>
            <a:spLocks noChangeArrowheads="1"/>
          </p:cNvSpPr>
          <p:nvPr/>
        </p:nvSpPr>
        <p:spPr bwMode="auto">
          <a:xfrm>
            <a:off x="1566862" y="3011091"/>
            <a:ext cx="728663" cy="1214438"/>
          </a:xfrm>
          <a:custGeom>
            <a:avLst/>
            <a:gdLst>
              <a:gd name="T0" fmla="*/ 2147483646 w 1077"/>
              <a:gd name="T1" fmla="*/ 2147483646 h 1781"/>
              <a:gd name="T2" fmla="*/ 2147483646 w 1077"/>
              <a:gd name="T3" fmla="*/ 2147483646 h 1781"/>
              <a:gd name="T4" fmla="*/ 2147483646 w 1077"/>
              <a:gd name="T5" fmla="*/ 2147483646 h 1781"/>
              <a:gd name="T6" fmla="*/ 2147483646 w 1077"/>
              <a:gd name="T7" fmla="*/ 2147483646 h 1781"/>
              <a:gd name="T8" fmla="*/ 2147483646 w 1077"/>
              <a:gd name="T9" fmla="*/ 2147483646 h 1781"/>
              <a:gd name="T10" fmla="*/ 2147483646 w 1077"/>
              <a:gd name="T11" fmla="*/ 2147483646 h 1781"/>
              <a:gd name="T12" fmla="*/ 2147483646 w 1077"/>
              <a:gd name="T13" fmla="*/ 2147483646 h 1781"/>
              <a:gd name="T14" fmla="*/ 2147483646 w 1077"/>
              <a:gd name="T15" fmla="*/ 2147483646 h 1781"/>
              <a:gd name="T16" fmla="*/ 2147483646 w 1077"/>
              <a:gd name="T17" fmla="*/ 2147483646 h 1781"/>
              <a:gd name="T18" fmla="*/ 2147483646 w 1077"/>
              <a:gd name="T19" fmla="*/ 2147483646 h 1781"/>
              <a:gd name="T20" fmla="*/ 2147483646 w 1077"/>
              <a:gd name="T21" fmla="*/ 2147483646 h 1781"/>
              <a:gd name="T22" fmla="*/ 2147483646 w 1077"/>
              <a:gd name="T23" fmla="*/ 2147483646 h 1781"/>
              <a:gd name="T24" fmla="*/ 2147483646 w 1077"/>
              <a:gd name="T25" fmla="*/ 2147483646 h 1781"/>
              <a:gd name="T26" fmla="*/ 2147483646 w 1077"/>
              <a:gd name="T27" fmla="*/ 2147483646 h 1781"/>
              <a:gd name="T28" fmla="*/ 2147483646 w 1077"/>
              <a:gd name="T29" fmla="*/ 2147483646 h 1781"/>
              <a:gd name="T30" fmla="*/ 2147483646 w 1077"/>
              <a:gd name="T31" fmla="*/ 2147483646 h 1781"/>
              <a:gd name="T32" fmla="*/ 2147483646 w 1077"/>
              <a:gd name="T33" fmla="*/ 2147483646 h 1781"/>
              <a:gd name="T34" fmla="*/ 2147483646 w 1077"/>
              <a:gd name="T35" fmla="*/ 2147483646 h 1781"/>
              <a:gd name="T36" fmla="*/ 2147483646 w 1077"/>
              <a:gd name="T37" fmla="*/ 2147483646 h 1781"/>
              <a:gd name="T38" fmla="*/ 2147483646 w 1077"/>
              <a:gd name="T39" fmla="*/ 2147483646 h 1781"/>
              <a:gd name="T40" fmla="*/ 2147483646 w 1077"/>
              <a:gd name="T41" fmla="*/ 2147483646 h 1781"/>
              <a:gd name="T42" fmla="*/ 2147483646 w 1077"/>
              <a:gd name="T43" fmla="*/ 2147483646 h 1781"/>
              <a:gd name="T44" fmla="*/ 2147483646 w 1077"/>
              <a:gd name="T45" fmla="*/ 2147483646 h 1781"/>
              <a:gd name="T46" fmla="*/ 2147483646 w 1077"/>
              <a:gd name="T47" fmla="*/ 2147483646 h 1781"/>
              <a:gd name="T48" fmla="*/ 2147483646 w 1077"/>
              <a:gd name="T49" fmla="*/ 2147483646 h 1781"/>
              <a:gd name="T50" fmla="*/ 2147483646 w 1077"/>
              <a:gd name="T51" fmla="*/ 2147483646 h 1781"/>
              <a:gd name="T52" fmla="*/ 2147483646 w 1077"/>
              <a:gd name="T53" fmla="*/ 2147483646 h 1781"/>
              <a:gd name="T54" fmla="*/ 2147483646 w 1077"/>
              <a:gd name="T55" fmla="*/ 2147483646 h 1781"/>
              <a:gd name="T56" fmla="*/ 2147483646 w 1077"/>
              <a:gd name="T57" fmla="*/ 2147483646 h 1781"/>
              <a:gd name="T58" fmla="*/ 2147483646 w 1077"/>
              <a:gd name="T59" fmla="*/ 2147483646 h 1781"/>
              <a:gd name="T60" fmla="*/ 2147483646 w 1077"/>
              <a:gd name="T61" fmla="*/ 2147483646 h 1781"/>
              <a:gd name="T62" fmla="*/ 2147483646 w 1077"/>
              <a:gd name="T63" fmla="*/ 2147483646 h 1781"/>
              <a:gd name="T64" fmla="*/ 2147483646 w 1077"/>
              <a:gd name="T65" fmla="*/ 2147483646 h 1781"/>
              <a:gd name="T66" fmla="*/ 2147483646 w 1077"/>
              <a:gd name="T67" fmla="*/ 2147483646 h 1781"/>
              <a:gd name="T68" fmla="*/ 2147483646 w 1077"/>
              <a:gd name="T69" fmla="*/ 2147483646 h 1781"/>
              <a:gd name="T70" fmla="*/ 2147483646 w 1077"/>
              <a:gd name="T71" fmla="*/ 2147483646 h 1781"/>
              <a:gd name="T72" fmla="*/ 2147483646 w 1077"/>
              <a:gd name="T73" fmla="*/ 2147483646 h 1781"/>
              <a:gd name="T74" fmla="*/ 2147483646 w 1077"/>
              <a:gd name="T75" fmla="*/ 2147483646 h 1781"/>
              <a:gd name="T76" fmla="*/ 2147483646 w 1077"/>
              <a:gd name="T77" fmla="*/ 2147483646 h 1781"/>
              <a:gd name="T78" fmla="*/ 2147483646 w 1077"/>
              <a:gd name="T79" fmla="*/ 2147483646 h 1781"/>
              <a:gd name="T80" fmla="*/ 2147483646 w 1077"/>
              <a:gd name="T81" fmla="*/ 2147483646 h 1781"/>
              <a:gd name="T82" fmla="*/ 2147483646 w 1077"/>
              <a:gd name="T83" fmla="*/ 2147483646 h 1781"/>
              <a:gd name="T84" fmla="*/ 2147483646 w 1077"/>
              <a:gd name="T85" fmla="*/ 2147483646 h 1781"/>
              <a:gd name="T86" fmla="*/ 2147483646 w 1077"/>
              <a:gd name="T87" fmla="*/ 2147483646 h 1781"/>
              <a:gd name="T88" fmla="*/ 2147483646 w 1077"/>
              <a:gd name="T89" fmla="*/ 2147483646 h 1781"/>
              <a:gd name="T90" fmla="*/ 2147483646 w 1077"/>
              <a:gd name="T91" fmla="*/ 2147483646 h 1781"/>
              <a:gd name="T92" fmla="*/ 2147483646 w 1077"/>
              <a:gd name="T93" fmla="*/ 2147483646 h 1781"/>
              <a:gd name="T94" fmla="*/ 2147483646 w 1077"/>
              <a:gd name="T95" fmla="*/ 2147483646 h 1781"/>
              <a:gd name="T96" fmla="*/ 2147483646 w 1077"/>
              <a:gd name="T97" fmla="*/ 2147483646 h 1781"/>
              <a:gd name="T98" fmla="*/ 2147483646 w 1077"/>
              <a:gd name="T99" fmla="*/ 2147483646 h 1781"/>
              <a:gd name="T100" fmla="*/ 2147483646 w 1077"/>
              <a:gd name="T101" fmla="*/ 2147483646 h 1781"/>
              <a:gd name="T102" fmla="*/ 2147483646 w 1077"/>
              <a:gd name="T103" fmla="*/ 2147483646 h 1781"/>
              <a:gd name="T104" fmla="*/ 2147483646 w 1077"/>
              <a:gd name="T105" fmla="*/ 2147483646 h 1781"/>
              <a:gd name="T106" fmla="*/ 2147483646 w 1077"/>
              <a:gd name="T107" fmla="*/ 2147483646 h 1781"/>
              <a:gd name="T108" fmla="*/ 2147483646 w 1077"/>
              <a:gd name="T109" fmla="*/ 2147483646 h 1781"/>
              <a:gd name="T110" fmla="*/ 2147483646 w 1077"/>
              <a:gd name="T111" fmla="*/ 2147483646 h 1781"/>
              <a:gd name="T112" fmla="*/ 2147483646 w 1077"/>
              <a:gd name="T113" fmla="*/ 2147483646 h 1781"/>
              <a:gd name="T114" fmla="*/ 2147483646 w 1077"/>
              <a:gd name="T115" fmla="*/ 2147483646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C00000"/>
          </a:solidFill>
          <a:ln>
            <a:noFill/>
          </a:ln>
          <a:extLst/>
        </p:spPr>
        <p:txBody>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r>
              <a:rPr lang="en-US" altLang="zh-CN" sz="900">
                <a:ea typeface="微软雅黑" charset="-122"/>
              </a:rPr>
              <a:t> </a:t>
            </a:r>
          </a:p>
        </p:txBody>
      </p:sp>
      <p:sp>
        <p:nvSpPr>
          <p:cNvPr id="69969" name="稻壳儿小白白(http://dwz.cn/Wu2UP)"/>
          <p:cNvSpPr>
            <a:spLocks noChangeArrowheads="1"/>
          </p:cNvSpPr>
          <p:nvPr/>
        </p:nvSpPr>
        <p:spPr bwMode="auto">
          <a:xfrm>
            <a:off x="4233862" y="1978819"/>
            <a:ext cx="719138" cy="1248966"/>
          </a:xfrm>
          <a:custGeom>
            <a:avLst/>
            <a:gdLst>
              <a:gd name="T0" fmla="*/ 2147483646 w 1077"/>
              <a:gd name="T1" fmla="*/ 2147483646 h 1781"/>
              <a:gd name="T2" fmla="*/ 2147483646 w 1077"/>
              <a:gd name="T3" fmla="*/ 2147483646 h 1781"/>
              <a:gd name="T4" fmla="*/ 2147483646 w 1077"/>
              <a:gd name="T5" fmla="*/ 2147483646 h 1781"/>
              <a:gd name="T6" fmla="*/ 2147483646 w 1077"/>
              <a:gd name="T7" fmla="*/ 2147483646 h 1781"/>
              <a:gd name="T8" fmla="*/ 2147483646 w 1077"/>
              <a:gd name="T9" fmla="*/ 2147483646 h 1781"/>
              <a:gd name="T10" fmla="*/ 2147483646 w 1077"/>
              <a:gd name="T11" fmla="*/ 2147483646 h 1781"/>
              <a:gd name="T12" fmla="*/ 2147483646 w 1077"/>
              <a:gd name="T13" fmla="*/ 2147483646 h 1781"/>
              <a:gd name="T14" fmla="*/ 2147483646 w 1077"/>
              <a:gd name="T15" fmla="*/ 2147483646 h 1781"/>
              <a:gd name="T16" fmla="*/ 2147483646 w 1077"/>
              <a:gd name="T17" fmla="*/ 2147483646 h 1781"/>
              <a:gd name="T18" fmla="*/ 2147483646 w 1077"/>
              <a:gd name="T19" fmla="*/ 2147483646 h 1781"/>
              <a:gd name="T20" fmla="*/ 2147483646 w 1077"/>
              <a:gd name="T21" fmla="*/ 2147483646 h 1781"/>
              <a:gd name="T22" fmla="*/ 2147483646 w 1077"/>
              <a:gd name="T23" fmla="*/ 2147483646 h 1781"/>
              <a:gd name="T24" fmla="*/ 2147483646 w 1077"/>
              <a:gd name="T25" fmla="*/ 2147483646 h 1781"/>
              <a:gd name="T26" fmla="*/ 2147483646 w 1077"/>
              <a:gd name="T27" fmla="*/ 2147483646 h 1781"/>
              <a:gd name="T28" fmla="*/ 2147483646 w 1077"/>
              <a:gd name="T29" fmla="*/ 2147483646 h 1781"/>
              <a:gd name="T30" fmla="*/ 2147483646 w 1077"/>
              <a:gd name="T31" fmla="*/ 2147483646 h 1781"/>
              <a:gd name="T32" fmla="*/ 2147483646 w 1077"/>
              <a:gd name="T33" fmla="*/ 2147483646 h 1781"/>
              <a:gd name="T34" fmla="*/ 2147483646 w 1077"/>
              <a:gd name="T35" fmla="*/ 2147483646 h 1781"/>
              <a:gd name="T36" fmla="*/ 2147483646 w 1077"/>
              <a:gd name="T37" fmla="*/ 2147483646 h 1781"/>
              <a:gd name="T38" fmla="*/ 2147483646 w 1077"/>
              <a:gd name="T39" fmla="*/ 2147483646 h 1781"/>
              <a:gd name="T40" fmla="*/ 2147483646 w 1077"/>
              <a:gd name="T41" fmla="*/ 2147483646 h 1781"/>
              <a:gd name="T42" fmla="*/ 2147483646 w 1077"/>
              <a:gd name="T43" fmla="*/ 2147483646 h 1781"/>
              <a:gd name="T44" fmla="*/ 2147483646 w 1077"/>
              <a:gd name="T45" fmla="*/ 2147483646 h 1781"/>
              <a:gd name="T46" fmla="*/ 2147483646 w 1077"/>
              <a:gd name="T47" fmla="*/ 2147483646 h 1781"/>
              <a:gd name="T48" fmla="*/ 2147483646 w 1077"/>
              <a:gd name="T49" fmla="*/ 2147483646 h 1781"/>
              <a:gd name="T50" fmla="*/ 2147483646 w 1077"/>
              <a:gd name="T51" fmla="*/ 2147483646 h 1781"/>
              <a:gd name="T52" fmla="*/ 2147483646 w 1077"/>
              <a:gd name="T53" fmla="*/ 2147483646 h 1781"/>
              <a:gd name="T54" fmla="*/ 2147483646 w 1077"/>
              <a:gd name="T55" fmla="*/ 2147483646 h 1781"/>
              <a:gd name="T56" fmla="*/ 2147483646 w 1077"/>
              <a:gd name="T57" fmla="*/ 2147483646 h 1781"/>
              <a:gd name="T58" fmla="*/ 2147483646 w 1077"/>
              <a:gd name="T59" fmla="*/ 2147483646 h 1781"/>
              <a:gd name="T60" fmla="*/ 2147483646 w 1077"/>
              <a:gd name="T61" fmla="*/ 2147483646 h 1781"/>
              <a:gd name="T62" fmla="*/ 2147483646 w 1077"/>
              <a:gd name="T63" fmla="*/ 2147483646 h 1781"/>
              <a:gd name="T64" fmla="*/ 2147483646 w 1077"/>
              <a:gd name="T65" fmla="*/ 2147483646 h 1781"/>
              <a:gd name="T66" fmla="*/ 2147483646 w 1077"/>
              <a:gd name="T67" fmla="*/ 2147483646 h 1781"/>
              <a:gd name="T68" fmla="*/ 2147483646 w 1077"/>
              <a:gd name="T69" fmla="*/ 2147483646 h 1781"/>
              <a:gd name="T70" fmla="*/ 2147483646 w 1077"/>
              <a:gd name="T71" fmla="*/ 2147483646 h 1781"/>
              <a:gd name="T72" fmla="*/ 2147483646 w 1077"/>
              <a:gd name="T73" fmla="*/ 2147483646 h 1781"/>
              <a:gd name="T74" fmla="*/ 2147483646 w 1077"/>
              <a:gd name="T75" fmla="*/ 2147483646 h 1781"/>
              <a:gd name="T76" fmla="*/ 2147483646 w 1077"/>
              <a:gd name="T77" fmla="*/ 2147483646 h 1781"/>
              <a:gd name="T78" fmla="*/ 2147483646 w 1077"/>
              <a:gd name="T79" fmla="*/ 2147483646 h 1781"/>
              <a:gd name="T80" fmla="*/ 2147483646 w 1077"/>
              <a:gd name="T81" fmla="*/ 2147483646 h 1781"/>
              <a:gd name="T82" fmla="*/ 2147483646 w 1077"/>
              <a:gd name="T83" fmla="*/ 2147483646 h 1781"/>
              <a:gd name="T84" fmla="*/ 2147483646 w 1077"/>
              <a:gd name="T85" fmla="*/ 2147483646 h 1781"/>
              <a:gd name="T86" fmla="*/ 2147483646 w 1077"/>
              <a:gd name="T87" fmla="*/ 2147483646 h 1781"/>
              <a:gd name="T88" fmla="*/ 2147483646 w 1077"/>
              <a:gd name="T89" fmla="*/ 2147483646 h 1781"/>
              <a:gd name="T90" fmla="*/ 2147483646 w 1077"/>
              <a:gd name="T91" fmla="*/ 2147483646 h 1781"/>
              <a:gd name="T92" fmla="*/ 2147483646 w 1077"/>
              <a:gd name="T93" fmla="*/ 2147483646 h 1781"/>
              <a:gd name="T94" fmla="*/ 2147483646 w 1077"/>
              <a:gd name="T95" fmla="*/ 2147483646 h 1781"/>
              <a:gd name="T96" fmla="*/ 2147483646 w 1077"/>
              <a:gd name="T97" fmla="*/ 2147483646 h 1781"/>
              <a:gd name="T98" fmla="*/ 2147483646 w 1077"/>
              <a:gd name="T99" fmla="*/ 2147483646 h 1781"/>
              <a:gd name="T100" fmla="*/ 2147483646 w 1077"/>
              <a:gd name="T101" fmla="*/ 2147483646 h 1781"/>
              <a:gd name="T102" fmla="*/ 2147483646 w 1077"/>
              <a:gd name="T103" fmla="*/ 2147483646 h 1781"/>
              <a:gd name="T104" fmla="*/ 2147483646 w 1077"/>
              <a:gd name="T105" fmla="*/ 2147483646 h 1781"/>
              <a:gd name="T106" fmla="*/ 2147483646 w 1077"/>
              <a:gd name="T107" fmla="*/ 2147483646 h 1781"/>
              <a:gd name="T108" fmla="*/ 2147483646 w 1077"/>
              <a:gd name="T109" fmla="*/ 2147483646 h 1781"/>
              <a:gd name="T110" fmla="*/ 2147483646 w 1077"/>
              <a:gd name="T111" fmla="*/ 2147483646 h 1781"/>
              <a:gd name="T112" fmla="*/ 2147483646 w 1077"/>
              <a:gd name="T113" fmla="*/ 2147483646 h 1781"/>
              <a:gd name="T114" fmla="*/ 2147483646 w 1077"/>
              <a:gd name="T115" fmla="*/ 2147483646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C00000"/>
          </a:solidFill>
          <a:ln>
            <a:noFill/>
          </a:ln>
          <a:extLst/>
        </p:spPr>
        <p:txBody>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r>
              <a:rPr lang="en-US" altLang="zh-CN" sz="900">
                <a:ea typeface="微软雅黑" charset="-122"/>
              </a:rPr>
              <a:t> </a:t>
            </a:r>
          </a:p>
        </p:txBody>
      </p:sp>
      <p:sp>
        <p:nvSpPr>
          <p:cNvPr id="69970" name="稻壳儿小白白(http://dwz.cn/Wu2UP)"/>
          <p:cNvSpPr>
            <a:spLocks noChangeArrowheads="1"/>
          </p:cNvSpPr>
          <p:nvPr/>
        </p:nvSpPr>
        <p:spPr bwMode="auto">
          <a:xfrm>
            <a:off x="6524625" y="1139429"/>
            <a:ext cx="696516" cy="1275159"/>
          </a:xfrm>
          <a:custGeom>
            <a:avLst/>
            <a:gdLst>
              <a:gd name="T0" fmla="*/ 2147483646 w 1077"/>
              <a:gd name="T1" fmla="*/ 2147483646 h 1781"/>
              <a:gd name="T2" fmla="*/ 2147483646 w 1077"/>
              <a:gd name="T3" fmla="*/ 2147483646 h 1781"/>
              <a:gd name="T4" fmla="*/ 2147483646 w 1077"/>
              <a:gd name="T5" fmla="*/ 2147483646 h 1781"/>
              <a:gd name="T6" fmla="*/ 2147483646 w 1077"/>
              <a:gd name="T7" fmla="*/ 2147483646 h 1781"/>
              <a:gd name="T8" fmla="*/ 2147483646 w 1077"/>
              <a:gd name="T9" fmla="*/ 2147483646 h 1781"/>
              <a:gd name="T10" fmla="*/ 2147483646 w 1077"/>
              <a:gd name="T11" fmla="*/ 2147483646 h 1781"/>
              <a:gd name="T12" fmla="*/ 2147483646 w 1077"/>
              <a:gd name="T13" fmla="*/ 2147483646 h 1781"/>
              <a:gd name="T14" fmla="*/ 2147483646 w 1077"/>
              <a:gd name="T15" fmla="*/ 2147483646 h 1781"/>
              <a:gd name="T16" fmla="*/ 2147483646 w 1077"/>
              <a:gd name="T17" fmla="*/ 2147483646 h 1781"/>
              <a:gd name="T18" fmla="*/ 2147483646 w 1077"/>
              <a:gd name="T19" fmla="*/ 2147483646 h 1781"/>
              <a:gd name="T20" fmla="*/ 2147483646 w 1077"/>
              <a:gd name="T21" fmla="*/ 2147483646 h 1781"/>
              <a:gd name="T22" fmla="*/ 2147483646 w 1077"/>
              <a:gd name="T23" fmla="*/ 2147483646 h 1781"/>
              <a:gd name="T24" fmla="*/ 2147483646 w 1077"/>
              <a:gd name="T25" fmla="*/ 2147483646 h 1781"/>
              <a:gd name="T26" fmla="*/ 2147483646 w 1077"/>
              <a:gd name="T27" fmla="*/ 2147483646 h 1781"/>
              <a:gd name="T28" fmla="*/ 2147483646 w 1077"/>
              <a:gd name="T29" fmla="*/ 2147483646 h 1781"/>
              <a:gd name="T30" fmla="*/ 2147483646 w 1077"/>
              <a:gd name="T31" fmla="*/ 2147483646 h 1781"/>
              <a:gd name="T32" fmla="*/ 2147483646 w 1077"/>
              <a:gd name="T33" fmla="*/ 2147483646 h 1781"/>
              <a:gd name="T34" fmla="*/ 2147483646 w 1077"/>
              <a:gd name="T35" fmla="*/ 2147483646 h 1781"/>
              <a:gd name="T36" fmla="*/ 2147483646 w 1077"/>
              <a:gd name="T37" fmla="*/ 2147483646 h 1781"/>
              <a:gd name="T38" fmla="*/ 2147483646 w 1077"/>
              <a:gd name="T39" fmla="*/ 2147483646 h 1781"/>
              <a:gd name="T40" fmla="*/ 2147483646 w 1077"/>
              <a:gd name="T41" fmla="*/ 2147483646 h 1781"/>
              <a:gd name="T42" fmla="*/ 2147483646 w 1077"/>
              <a:gd name="T43" fmla="*/ 2147483646 h 1781"/>
              <a:gd name="T44" fmla="*/ 2147483646 w 1077"/>
              <a:gd name="T45" fmla="*/ 2147483646 h 1781"/>
              <a:gd name="T46" fmla="*/ 2147483646 w 1077"/>
              <a:gd name="T47" fmla="*/ 2147483646 h 1781"/>
              <a:gd name="T48" fmla="*/ 2147483646 w 1077"/>
              <a:gd name="T49" fmla="*/ 2147483646 h 1781"/>
              <a:gd name="T50" fmla="*/ 2147483646 w 1077"/>
              <a:gd name="T51" fmla="*/ 2147483646 h 1781"/>
              <a:gd name="T52" fmla="*/ 2147483646 w 1077"/>
              <a:gd name="T53" fmla="*/ 2147483646 h 1781"/>
              <a:gd name="T54" fmla="*/ 2147483646 w 1077"/>
              <a:gd name="T55" fmla="*/ 2147483646 h 1781"/>
              <a:gd name="T56" fmla="*/ 2147483646 w 1077"/>
              <a:gd name="T57" fmla="*/ 2147483646 h 1781"/>
              <a:gd name="T58" fmla="*/ 2147483646 w 1077"/>
              <a:gd name="T59" fmla="*/ 2147483646 h 1781"/>
              <a:gd name="T60" fmla="*/ 2147483646 w 1077"/>
              <a:gd name="T61" fmla="*/ 2147483646 h 1781"/>
              <a:gd name="T62" fmla="*/ 2147483646 w 1077"/>
              <a:gd name="T63" fmla="*/ 2147483646 h 1781"/>
              <a:gd name="T64" fmla="*/ 2147483646 w 1077"/>
              <a:gd name="T65" fmla="*/ 2147483646 h 1781"/>
              <a:gd name="T66" fmla="*/ 2147483646 w 1077"/>
              <a:gd name="T67" fmla="*/ 2147483646 h 1781"/>
              <a:gd name="T68" fmla="*/ 2147483646 w 1077"/>
              <a:gd name="T69" fmla="*/ 2147483646 h 1781"/>
              <a:gd name="T70" fmla="*/ 2147483646 w 1077"/>
              <a:gd name="T71" fmla="*/ 2147483646 h 1781"/>
              <a:gd name="T72" fmla="*/ 2147483646 w 1077"/>
              <a:gd name="T73" fmla="*/ 2147483646 h 1781"/>
              <a:gd name="T74" fmla="*/ 2147483646 w 1077"/>
              <a:gd name="T75" fmla="*/ 2147483646 h 1781"/>
              <a:gd name="T76" fmla="*/ 2147483646 w 1077"/>
              <a:gd name="T77" fmla="*/ 2147483646 h 1781"/>
              <a:gd name="T78" fmla="*/ 2147483646 w 1077"/>
              <a:gd name="T79" fmla="*/ 2147483646 h 1781"/>
              <a:gd name="T80" fmla="*/ 2147483646 w 1077"/>
              <a:gd name="T81" fmla="*/ 2147483646 h 1781"/>
              <a:gd name="T82" fmla="*/ 2147483646 w 1077"/>
              <a:gd name="T83" fmla="*/ 2147483646 h 1781"/>
              <a:gd name="T84" fmla="*/ 2147483646 w 1077"/>
              <a:gd name="T85" fmla="*/ 2147483646 h 1781"/>
              <a:gd name="T86" fmla="*/ 2147483646 w 1077"/>
              <a:gd name="T87" fmla="*/ 2147483646 h 1781"/>
              <a:gd name="T88" fmla="*/ 2147483646 w 1077"/>
              <a:gd name="T89" fmla="*/ 2147483646 h 1781"/>
              <a:gd name="T90" fmla="*/ 2147483646 w 1077"/>
              <a:gd name="T91" fmla="*/ 2147483646 h 1781"/>
              <a:gd name="T92" fmla="*/ 2147483646 w 1077"/>
              <a:gd name="T93" fmla="*/ 2147483646 h 1781"/>
              <a:gd name="T94" fmla="*/ 2147483646 w 1077"/>
              <a:gd name="T95" fmla="*/ 2147483646 h 1781"/>
              <a:gd name="T96" fmla="*/ 2147483646 w 1077"/>
              <a:gd name="T97" fmla="*/ 2147483646 h 1781"/>
              <a:gd name="T98" fmla="*/ 2147483646 w 1077"/>
              <a:gd name="T99" fmla="*/ 2147483646 h 1781"/>
              <a:gd name="T100" fmla="*/ 2147483646 w 1077"/>
              <a:gd name="T101" fmla="*/ 2147483646 h 1781"/>
              <a:gd name="T102" fmla="*/ 2147483646 w 1077"/>
              <a:gd name="T103" fmla="*/ 2147483646 h 1781"/>
              <a:gd name="T104" fmla="*/ 2147483646 w 1077"/>
              <a:gd name="T105" fmla="*/ 2147483646 h 1781"/>
              <a:gd name="T106" fmla="*/ 2147483646 w 1077"/>
              <a:gd name="T107" fmla="*/ 2147483646 h 1781"/>
              <a:gd name="T108" fmla="*/ 2147483646 w 1077"/>
              <a:gd name="T109" fmla="*/ 2147483646 h 1781"/>
              <a:gd name="T110" fmla="*/ 2147483646 w 1077"/>
              <a:gd name="T111" fmla="*/ 2147483646 h 1781"/>
              <a:gd name="T112" fmla="*/ 2147483646 w 1077"/>
              <a:gd name="T113" fmla="*/ 2147483646 h 1781"/>
              <a:gd name="T114" fmla="*/ 2147483646 w 1077"/>
              <a:gd name="T115" fmla="*/ 2147483646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C00000"/>
          </a:solidFill>
          <a:ln>
            <a:noFill/>
          </a:ln>
          <a:extLst/>
        </p:spPr>
        <p:txBody>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pPr>
            <a:r>
              <a:rPr lang="en-US" altLang="zh-CN" sz="900">
                <a:ea typeface="微软雅黑" charset="-122"/>
              </a:rPr>
              <a:t> </a:t>
            </a:r>
          </a:p>
        </p:txBody>
      </p:sp>
    </p:spTree>
    <p:extLst>
      <p:ext uri="{BB962C8B-B14F-4D97-AF65-F5344CB8AC3E}">
        <p14:creationId xmlns:p14="http://schemas.microsoft.com/office/powerpoint/2010/main" val="236231161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395536" y="247650"/>
            <a:ext cx="2040731"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eaLnBrk="1" hangingPunct="1">
              <a:spcBef>
                <a:spcPct val="0"/>
              </a:spcBef>
              <a:buFontTx/>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概念</a:t>
            </a:r>
          </a:p>
        </p:txBody>
      </p:sp>
      <p:pic>
        <p:nvPicPr>
          <p:cNvPr id="56322" name="图片 7"/>
          <p:cNvPicPr>
            <a:picLocks noChangeAspect="1"/>
          </p:cNvPicPr>
          <p:nvPr/>
        </p:nvPicPr>
        <p:blipFill>
          <a:blip r:embed="rId2">
            <a:extLst>
              <a:ext uri="{28A0092B-C50C-407E-A947-70E740481C1C}">
                <a14:useLocalDpi xmlns:a14="http://schemas.microsoft.com/office/drawing/2010/main" val="0"/>
              </a:ext>
            </a:extLst>
          </a:blip>
          <a:srcRect t="46167" r="5281" b="14977"/>
          <a:stretch>
            <a:fillRect/>
          </a:stretch>
        </p:blipFill>
        <p:spPr bwMode="auto">
          <a:xfrm>
            <a:off x="1572816" y="789385"/>
            <a:ext cx="5845969" cy="199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572816" y="2191941"/>
            <a:ext cx="5845969" cy="596503"/>
          </a:xfrm>
          <a:prstGeom prst="rect">
            <a:avLst/>
          </a:prstGeom>
          <a:solidFill>
            <a:srgbClr val="E0002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r>
              <a:rPr lang="zh-CN" altLang="en-US" sz="2400" b="1" dirty="0"/>
              <a:t>量化交易</a:t>
            </a:r>
          </a:p>
        </p:txBody>
      </p:sp>
      <p:sp>
        <p:nvSpPr>
          <p:cNvPr id="10" name="直角三角形 11"/>
          <p:cNvSpPr/>
          <p:nvPr/>
        </p:nvSpPr>
        <p:spPr>
          <a:xfrm rot="5400000">
            <a:off x="1396008" y="2338984"/>
            <a:ext cx="626269" cy="296465"/>
          </a:xfrm>
          <a:custGeom>
            <a:avLst/>
            <a:gdLst>
              <a:gd name="connsiteX0" fmla="*/ 0 w 914400"/>
              <a:gd name="connsiteY0" fmla="*/ 914400 h 914400"/>
              <a:gd name="connsiteX1" fmla="*/ 0 w 914400"/>
              <a:gd name="connsiteY1" fmla="*/ 0 h 914400"/>
              <a:gd name="connsiteX2" fmla="*/ 914400 w 914400"/>
              <a:gd name="connsiteY2" fmla="*/ 914400 h 914400"/>
              <a:gd name="connsiteX3" fmla="*/ 0 w 914400"/>
              <a:gd name="connsiteY3" fmla="*/ 914400 h 914400"/>
              <a:gd name="connsiteX0" fmla="*/ 0 w 914400"/>
              <a:gd name="connsiteY0" fmla="*/ 902970 h 902970"/>
              <a:gd name="connsiteX1" fmla="*/ 0 w 914400"/>
              <a:gd name="connsiteY1" fmla="*/ 0 h 902970"/>
              <a:gd name="connsiteX2" fmla="*/ 914400 w 914400"/>
              <a:gd name="connsiteY2" fmla="*/ 902970 h 902970"/>
              <a:gd name="connsiteX3" fmla="*/ 0 w 914400"/>
              <a:gd name="connsiteY3" fmla="*/ 902970 h 902970"/>
              <a:gd name="connsiteX0" fmla="*/ 0 w 822960"/>
              <a:gd name="connsiteY0" fmla="*/ 902970 h 902970"/>
              <a:gd name="connsiteX1" fmla="*/ 0 w 822960"/>
              <a:gd name="connsiteY1" fmla="*/ 0 h 902970"/>
              <a:gd name="connsiteX2" fmla="*/ 822960 w 822960"/>
              <a:gd name="connsiteY2" fmla="*/ 902970 h 902970"/>
              <a:gd name="connsiteX3" fmla="*/ 0 w 822960"/>
              <a:gd name="connsiteY3" fmla="*/ 902970 h 902970"/>
              <a:gd name="connsiteX0" fmla="*/ 0 w 822960"/>
              <a:gd name="connsiteY0" fmla="*/ 331470 h 331470"/>
              <a:gd name="connsiteX1" fmla="*/ 34290 w 822960"/>
              <a:gd name="connsiteY1" fmla="*/ 0 h 331470"/>
              <a:gd name="connsiteX2" fmla="*/ 822960 w 822960"/>
              <a:gd name="connsiteY2" fmla="*/ 331470 h 331470"/>
              <a:gd name="connsiteX3" fmla="*/ 0 w 822960"/>
              <a:gd name="connsiteY3" fmla="*/ 331470 h 331470"/>
              <a:gd name="connsiteX0" fmla="*/ 0 w 822960"/>
              <a:gd name="connsiteY0" fmla="*/ 365760 h 365760"/>
              <a:gd name="connsiteX1" fmla="*/ 11430 w 822960"/>
              <a:gd name="connsiteY1" fmla="*/ 0 h 365760"/>
              <a:gd name="connsiteX2" fmla="*/ 822960 w 822960"/>
              <a:gd name="connsiteY2" fmla="*/ 365760 h 365760"/>
              <a:gd name="connsiteX3" fmla="*/ 0 w 822960"/>
              <a:gd name="connsiteY3" fmla="*/ 365760 h 365760"/>
              <a:gd name="connsiteX0" fmla="*/ 0 w 822960"/>
              <a:gd name="connsiteY0" fmla="*/ 377190 h 377190"/>
              <a:gd name="connsiteX1" fmla="*/ 11430 w 822960"/>
              <a:gd name="connsiteY1" fmla="*/ 0 h 377190"/>
              <a:gd name="connsiteX2" fmla="*/ 822960 w 822960"/>
              <a:gd name="connsiteY2" fmla="*/ 377190 h 377190"/>
              <a:gd name="connsiteX3" fmla="*/ 0 w 822960"/>
              <a:gd name="connsiteY3" fmla="*/ 377190 h 377190"/>
              <a:gd name="connsiteX0" fmla="*/ 11430 w 834390"/>
              <a:gd name="connsiteY0" fmla="*/ 422910 h 422910"/>
              <a:gd name="connsiteX1" fmla="*/ 0 w 834390"/>
              <a:gd name="connsiteY1" fmla="*/ 0 h 422910"/>
              <a:gd name="connsiteX2" fmla="*/ 834390 w 834390"/>
              <a:gd name="connsiteY2" fmla="*/ 422910 h 422910"/>
              <a:gd name="connsiteX3" fmla="*/ 11430 w 834390"/>
              <a:gd name="connsiteY3" fmla="*/ 422910 h 422910"/>
              <a:gd name="connsiteX0" fmla="*/ 0 w 834390"/>
              <a:gd name="connsiteY0" fmla="*/ 434340 h 434340"/>
              <a:gd name="connsiteX1" fmla="*/ 0 w 834390"/>
              <a:gd name="connsiteY1" fmla="*/ 0 h 434340"/>
              <a:gd name="connsiteX2" fmla="*/ 834390 w 834390"/>
              <a:gd name="connsiteY2" fmla="*/ 422910 h 434340"/>
              <a:gd name="connsiteX3" fmla="*/ 0 w 834390"/>
              <a:gd name="connsiteY3" fmla="*/ 434340 h 434340"/>
              <a:gd name="connsiteX0" fmla="*/ 0 w 834390"/>
              <a:gd name="connsiteY0" fmla="*/ 434340 h 434340"/>
              <a:gd name="connsiteX1" fmla="*/ 0 w 834390"/>
              <a:gd name="connsiteY1" fmla="*/ 0 h 434340"/>
              <a:gd name="connsiteX2" fmla="*/ 834390 w 834390"/>
              <a:gd name="connsiteY2" fmla="*/ 434340 h 434340"/>
              <a:gd name="connsiteX3" fmla="*/ 0 w 834390"/>
              <a:gd name="connsiteY3" fmla="*/ 434340 h 434340"/>
              <a:gd name="connsiteX0" fmla="*/ 0 w 834390"/>
              <a:gd name="connsiteY0" fmla="*/ 434340 h 445770"/>
              <a:gd name="connsiteX1" fmla="*/ 0 w 834390"/>
              <a:gd name="connsiteY1" fmla="*/ 0 h 445770"/>
              <a:gd name="connsiteX2" fmla="*/ 834390 w 834390"/>
              <a:gd name="connsiteY2" fmla="*/ 445770 h 445770"/>
              <a:gd name="connsiteX3" fmla="*/ 0 w 834390"/>
              <a:gd name="connsiteY3" fmla="*/ 434340 h 445770"/>
            </a:gdLst>
            <a:ahLst/>
            <a:cxnLst>
              <a:cxn ang="0">
                <a:pos x="connsiteX0" y="connsiteY0"/>
              </a:cxn>
              <a:cxn ang="0">
                <a:pos x="connsiteX1" y="connsiteY1"/>
              </a:cxn>
              <a:cxn ang="0">
                <a:pos x="connsiteX2" y="connsiteY2"/>
              </a:cxn>
              <a:cxn ang="0">
                <a:pos x="connsiteX3" y="connsiteY3"/>
              </a:cxn>
            </a:cxnLst>
            <a:rect l="l" t="t" r="r" b="b"/>
            <a:pathLst>
              <a:path w="834390" h="445770">
                <a:moveTo>
                  <a:pt x="0" y="434340"/>
                </a:moveTo>
                <a:lnTo>
                  <a:pt x="0" y="0"/>
                </a:lnTo>
                <a:lnTo>
                  <a:pt x="834390" y="445770"/>
                </a:lnTo>
                <a:lnTo>
                  <a:pt x="0" y="4343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11" name="直角三角形 11"/>
          <p:cNvSpPr/>
          <p:nvPr/>
        </p:nvSpPr>
        <p:spPr>
          <a:xfrm rot="16200000">
            <a:off x="6983611" y="2341364"/>
            <a:ext cx="626269" cy="267891"/>
          </a:xfrm>
          <a:custGeom>
            <a:avLst/>
            <a:gdLst>
              <a:gd name="connsiteX0" fmla="*/ 0 w 914400"/>
              <a:gd name="connsiteY0" fmla="*/ 914400 h 914400"/>
              <a:gd name="connsiteX1" fmla="*/ 0 w 914400"/>
              <a:gd name="connsiteY1" fmla="*/ 0 h 914400"/>
              <a:gd name="connsiteX2" fmla="*/ 914400 w 914400"/>
              <a:gd name="connsiteY2" fmla="*/ 914400 h 914400"/>
              <a:gd name="connsiteX3" fmla="*/ 0 w 914400"/>
              <a:gd name="connsiteY3" fmla="*/ 914400 h 914400"/>
              <a:gd name="connsiteX0" fmla="*/ 0 w 914400"/>
              <a:gd name="connsiteY0" fmla="*/ 902970 h 902970"/>
              <a:gd name="connsiteX1" fmla="*/ 0 w 914400"/>
              <a:gd name="connsiteY1" fmla="*/ 0 h 902970"/>
              <a:gd name="connsiteX2" fmla="*/ 914400 w 914400"/>
              <a:gd name="connsiteY2" fmla="*/ 902970 h 902970"/>
              <a:gd name="connsiteX3" fmla="*/ 0 w 914400"/>
              <a:gd name="connsiteY3" fmla="*/ 902970 h 902970"/>
              <a:gd name="connsiteX0" fmla="*/ 0 w 822960"/>
              <a:gd name="connsiteY0" fmla="*/ 902970 h 902970"/>
              <a:gd name="connsiteX1" fmla="*/ 0 w 822960"/>
              <a:gd name="connsiteY1" fmla="*/ 0 h 902970"/>
              <a:gd name="connsiteX2" fmla="*/ 822960 w 822960"/>
              <a:gd name="connsiteY2" fmla="*/ 902970 h 902970"/>
              <a:gd name="connsiteX3" fmla="*/ 0 w 822960"/>
              <a:gd name="connsiteY3" fmla="*/ 902970 h 902970"/>
              <a:gd name="connsiteX0" fmla="*/ 0 w 822960"/>
              <a:gd name="connsiteY0" fmla="*/ 331470 h 331470"/>
              <a:gd name="connsiteX1" fmla="*/ 34290 w 822960"/>
              <a:gd name="connsiteY1" fmla="*/ 0 h 331470"/>
              <a:gd name="connsiteX2" fmla="*/ 822960 w 822960"/>
              <a:gd name="connsiteY2" fmla="*/ 331470 h 331470"/>
              <a:gd name="connsiteX3" fmla="*/ 0 w 822960"/>
              <a:gd name="connsiteY3" fmla="*/ 331470 h 331470"/>
              <a:gd name="connsiteX0" fmla="*/ 0 w 822960"/>
              <a:gd name="connsiteY0" fmla="*/ 365760 h 365760"/>
              <a:gd name="connsiteX1" fmla="*/ 11430 w 822960"/>
              <a:gd name="connsiteY1" fmla="*/ 0 h 365760"/>
              <a:gd name="connsiteX2" fmla="*/ 822960 w 822960"/>
              <a:gd name="connsiteY2" fmla="*/ 365760 h 365760"/>
              <a:gd name="connsiteX3" fmla="*/ 0 w 822960"/>
              <a:gd name="connsiteY3" fmla="*/ 365760 h 365760"/>
              <a:gd name="connsiteX0" fmla="*/ 0 w 822960"/>
              <a:gd name="connsiteY0" fmla="*/ 377190 h 377190"/>
              <a:gd name="connsiteX1" fmla="*/ 11430 w 822960"/>
              <a:gd name="connsiteY1" fmla="*/ 0 h 377190"/>
              <a:gd name="connsiteX2" fmla="*/ 822960 w 822960"/>
              <a:gd name="connsiteY2" fmla="*/ 377190 h 377190"/>
              <a:gd name="connsiteX3" fmla="*/ 0 w 822960"/>
              <a:gd name="connsiteY3" fmla="*/ 377190 h 377190"/>
              <a:gd name="connsiteX0" fmla="*/ 11430 w 834390"/>
              <a:gd name="connsiteY0" fmla="*/ 422910 h 422910"/>
              <a:gd name="connsiteX1" fmla="*/ 0 w 834390"/>
              <a:gd name="connsiteY1" fmla="*/ 0 h 422910"/>
              <a:gd name="connsiteX2" fmla="*/ 834390 w 834390"/>
              <a:gd name="connsiteY2" fmla="*/ 422910 h 422910"/>
              <a:gd name="connsiteX3" fmla="*/ 11430 w 834390"/>
              <a:gd name="connsiteY3" fmla="*/ 422910 h 422910"/>
              <a:gd name="connsiteX0" fmla="*/ 0 w 834390"/>
              <a:gd name="connsiteY0" fmla="*/ 434340 h 434340"/>
              <a:gd name="connsiteX1" fmla="*/ 0 w 834390"/>
              <a:gd name="connsiteY1" fmla="*/ 0 h 434340"/>
              <a:gd name="connsiteX2" fmla="*/ 834390 w 834390"/>
              <a:gd name="connsiteY2" fmla="*/ 422910 h 434340"/>
              <a:gd name="connsiteX3" fmla="*/ 0 w 834390"/>
              <a:gd name="connsiteY3" fmla="*/ 434340 h 434340"/>
              <a:gd name="connsiteX0" fmla="*/ 0 w 834390"/>
              <a:gd name="connsiteY0" fmla="*/ 434340 h 434340"/>
              <a:gd name="connsiteX1" fmla="*/ 0 w 834390"/>
              <a:gd name="connsiteY1" fmla="*/ 0 h 434340"/>
              <a:gd name="connsiteX2" fmla="*/ 834390 w 834390"/>
              <a:gd name="connsiteY2" fmla="*/ 434340 h 434340"/>
              <a:gd name="connsiteX3" fmla="*/ 0 w 834390"/>
              <a:gd name="connsiteY3" fmla="*/ 434340 h 434340"/>
              <a:gd name="connsiteX0" fmla="*/ 0 w 834390"/>
              <a:gd name="connsiteY0" fmla="*/ 434340 h 445770"/>
              <a:gd name="connsiteX1" fmla="*/ 0 w 834390"/>
              <a:gd name="connsiteY1" fmla="*/ 0 h 445770"/>
              <a:gd name="connsiteX2" fmla="*/ 834390 w 834390"/>
              <a:gd name="connsiteY2" fmla="*/ 445770 h 445770"/>
              <a:gd name="connsiteX3" fmla="*/ 0 w 834390"/>
              <a:gd name="connsiteY3" fmla="*/ 434340 h 445770"/>
            </a:gdLst>
            <a:ahLst/>
            <a:cxnLst>
              <a:cxn ang="0">
                <a:pos x="connsiteX0" y="connsiteY0"/>
              </a:cxn>
              <a:cxn ang="0">
                <a:pos x="connsiteX1" y="connsiteY1"/>
              </a:cxn>
              <a:cxn ang="0">
                <a:pos x="connsiteX2" y="connsiteY2"/>
              </a:cxn>
              <a:cxn ang="0">
                <a:pos x="connsiteX3" y="connsiteY3"/>
              </a:cxn>
            </a:cxnLst>
            <a:rect l="l" t="t" r="r" b="b"/>
            <a:pathLst>
              <a:path w="834390" h="445770">
                <a:moveTo>
                  <a:pt x="0" y="434340"/>
                </a:moveTo>
                <a:lnTo>
                  <a:pt x="0" y="0"/>
                </a:lnTo>
                <a:lnTo>
                  <a:pt x="834390" y="445770"/>
                </a:lnTo>
                <a:lnTo>
                  <a:pt x="0" y="4343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56326" name="TextBox 11"/>
          <p:cNvSpPr txBox="1">
            <a:spLocks noChangeArrowheads="1"/>
          </p:cNvSpPr>
          <p:nvPr/>
        </p:nvSpPr>
        <p:spPr bwMode="auto">
          <a:xfrm>
            <a:off x="1572817" y="3207161"/>
            <a:ext cx="62019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solidFill>
                  <a:srgbClr val="9C0C0C"/>
                </a:solidFill>
              </a:rPr>
              <a:t>量化交易是指投资者利用计算机技术、金融工程建模等手段将自己的金融操作用很明确的方式去定义和描述，用以协助投资者进行投资决策，并且严格按照所设定的规则去执行交易策略的交易方式。</a:t>
            </a:r>
          </a:p>
          <a:p>
            <a:pPr>
              <a:spcBef>
                <a:spcPct val="0"/>
              </a:spcBef>
              <a:buFontTx/>
              <a:buNone/>
            </a:pPr>
            <a:endParaRPr lang="zh-CN" altLang="en-US" sz="1350" dirty="0"/>
          </a:p>
        </p:txBody>
      </p:sp>
      <p:pic>
        <p:nvPicPr>
          <p:cNvPr id="2" name="Picture 1"/>
          <p:cNvPicPr>
            <a:picLocks noChangeAspect="1"/>
          </p:cNvPicPr>
          <p:nvPr/>
        </p:nvPicPr>
        <p:blipFill>
          <a:blip r:embed="rId3"/>
          <a:stretch>
            <a:fillRect/>
          </a:stretch>
        </p:blipFill>
        <p:spPr>
          <a:xfrm>
            <a:off x="1170384" y="-20538"/>
            <a:ext cx="6858000" cy="5164038"/>
          </a:xfrm>
          <a:prstGeom prst="rect">
            <a:avLst/>
          </a:prstGeom>
        </p:spPr>
      </p:pic>
    </p:spTree>
    <p:extLst>
      <p:ext uri="{BB962C8B-B14F-4D97-AF65-F5344CB8AC3E}">
        <p14:creationId xmlns:p14="http://schemas.microsoft.com/office/powerpoint/2010/main" val="1516871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0538"/>
            <a:ext cx="9144000" cy="5256584"/>
          </a:xfrm>
          <a:prstGeom prst="rect">
            <a:avLst/>
          </a:prstGeom>
          <a:solidFill>
            <a:srgbClr val="CD29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1"/>
          <p:cNvSpPr>
            <a:spLocks noChangeArrowheads="1"/>
          </p:cNvSpPr>
          <p:nvPr/>
        </p:nvSpPr>
        <p:spPr bwMode="auto">
          <a:xfrm>
            <a:off x="0" y="1463754"/>
            <a:ext cx="91440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6600" b="1" dirty="0">
                <a:solidFill>
                  <a:schemeClr val="bg1"/>
                </a:solidFill>
                <a:latin typeface="微软雅黑" panose="020B0503020204020204" pitchFamily="34" charset="-122"/>
                <a:ea typeface="微软雅黑" panose="020B0503020204020204" pitchFamily="34" charset="-122"/>
              </a:rPr>
              <a:t>Thanks</a:t>
            </a:r>
            <a:endParaRPr kumimoji="0" lang="zh-CN" altLang="en-US" sz="66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2283718"/>
            <a:ext cx="2484438" cy="0"/>
          </a:xfrm>
          <a:prstGeom prst="line">
            <a:avLst/>
          </a:prstGeom>
          <a:ln w="19050">
            <a:solidFill>
              <a:schemeClr val="bg1">
                <a:alpha val="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59563" y="2283718"/>
            <a:ext cx="2484437" cy="0"/>
          </a:xfrm>
          <a:prstGeom prst="line">
            <a:avLst/>
          </a:prstGeom>
          <a:ln w="19050">
            <a:solidFill>
              <a:schemeClr val="bg1">
                <a:alpha val="0"/>
              </a:schemeClr>
            </a:solidFill>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p:cNvPicPr>
          <p:nvPr/>
        </p:nvPicPr>
        <p:blipFill>
          <a:blip r:embed="rId3"/>
          <a:stretch>
            <a:fillRect/>
          </a:stretch>
        </p:blipFill>
        <p:spPr>
          <a:xfrm>
            <a:off x="3952398" y="2643758"/>
            <a:ext cx="1239203" cy="12228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10220" y="267494"/>
            <a:ext cx="2040731" cy="317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分类</a:t>
            </a:r>
          </a:p>
        </p:txBody>
      </p:sp>
      <p:pic>
        <p:nvPicPr>
          <p:cNvPr id="57346" name="图片 4"/>
          <p:cNvPicPr>
            <a:picLocks noChangeAspect="1"/>
          </p:cNvPicPr>
          <p:nvPr/>
        </p:nvPicPr>
        <p:blipFill>
          <a:blip r:embed="rId3">
            <a:extLst>
              <a:ext uri="{28A0092B-C50C-407E-A947-70E740481C1C}">
                <a14:useLocalDpi xmlns:a14="http://schemas.microsoft.com/office/drawing/2010/main" val="0"/>
              </a:ext>
            </a:extLst>
          </a:blip>
          <a:srcRect l="27054" r="17575"/>
          <a:stretch>
            <a:fillRect/>
          </a:stretch>
        </p:blipFill>
        <p:spPr bwMode="auto">
          <a:xfrm>
            <a:off x="5743376" y="786928"/>
            <a:ext cx="2861072"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777581" y="3240881"/>
            <a:ext cx="2034779" cy="1257300"/>
          </a:xfrm>
          <a:prstGeom prst="rect">
            <a:avLst/>
          </a:prstGeom>
          <a:solidFill>
            <a:srgbClr val="E0002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57348" name="矩形 6"/>
          <p:cNvSpPr>
            <a:spLocks noChangeArrowheads="1"/>
          </p:cNvSpPr>
          <p:nvPr/>
        </p:nvSpPr>
        <p:spPr bwMode="auto">
          <a:xfrm>
            <a:off x="5866978" y="3219822"/>
            <a:ext cx="16573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50000"/>
              </a:lnSpc>
              <a:spcBef>
                <a:spcPct val="0"/>
              </a:spcBef>
              <a:buFontTx/>
              <a:buNone/>
            </a:pPr>
            <a:r>
              <a:rPr lang="zh-CN" altLang="en-US" sz="1200" dirty="0">
                <a:solidFill>
                  <a:schemeClr val="bg1"/>
                </a:solidFill>
              </a:rPr>
              <a:t>按照数学模型的理念和对计算机技术的利用方式量化交易可以细分为五类</a:t>
            </a:r>
            <a:endParaRPr lang="zh-CN" altLang="en-US" sz="1200" dirty="0">
              <a:solidFill>
                <a:schemeClr val="bg1"/>
              </a:solidFill>
              <a:latin typeface="微软雅黑" charset="-122"/>
              <a:ea typeface="微软雅黑" charset="-122"/>
            </a:endParaRPr>
          </a:p>
        </p:txBody>
      </p:sp>
      <p:sp>
        <p:nvSpPr>
          <p:cNvPr id="52" name="五角星 51"/>
          <p:cNvSpPr/>
          <p:nvPr/>
        </p:nvSpPr>
        <p:spPr bwMode="auto">
          <a:xfrm>
            <a:off x="539552" y="2684823"/>
            <a:ext cx="208359" cy="210741"/>
          </a:xfrm>
          <a:prstGeom prst="star5">
            <a:avLst/>
          </a:prstGeom>
          <a:solidFill>
            <a:schemeClr val="bg1"/>
          </a:solidFill>
          <a:ln w="9525" cap="flat" cmpd="sng" algn="ctr">
            <a:solidFill>
              <a:schemeClr val="bg1"/>
            </a:solidFill>
            <a:prstDash val="solid"/>
            <a:round/>
            <a:headEnd type="none" w="med" len="med"/>
            <a:tailEnd type="none" w="med" len="med"/>
          </a:ln>
          <a:effectLst/>
          <a:extLst/>
        </p:spPr>
        <p:txBody>
          <a:bodyPr/>
          <a:lstStyle/>
          <a:p>
            <a:pPr>
              <a:buFont typeface="Arial" pitchFamily="34" charset="0"/>
              <a:buNone/>
              <a:defRPr/>
            </a:pPr>
            <a:endParaRPr lang="zh-CN" altLang="en-US">
              <a:latin typeface="Arial" pitchFamily="34" charset="0"/>
              <a:ea typeface="宋体" pitchFamily="2" charset="-122"/>
            </a:endParaRPr>
          </a:p>
        </p:txBody>
      </p:sp>
      <p:sp>
        <p:nvSpPr>
          <p:cNvPr id="56" name="五角星 55"/>
          <p:cNvSpPr/>
          <p:nvPr/>
        </p:nvSpPr>
        <p:spPr bwMode="auto">
          <a:xfrm>
            <a:off x="551459" y="3813536"/>
            <a:ext cx="207169" cy="210741"/>
          </a:xfrm>
          <a:prstGeom prst="star5">
            <a:avLst/>
          </a:prstGeom>
          <a:solidFill>
            <a:schemeClr val="bg1"/>
          </a:solidFill>
          <a:ln w="9525" cap="flat" cmpd="sng" algn="ctr">
            <a:solidFill>
              <a:schemeClr val="bg1"/>
            </a:solidFill>
            <a:prstDash val="solid"/>
            <a:round/>
            <a:headEnd type="none" w="med" len="med"/>
            <a:tailEnd type="none" w="med" len="med"/>
          </a:ln>
          <a:effectLst/>
          <a:extLst/>
        </p:spPr>
        <p:txBody>
          <a:bodyPr/>
          <a:lstStyle/>
          <a:p>
            <a:pPr>
              <a:buFont typeface="Arial" pitchFamily="34" charset="0"/>
              <a:buNone/>
              <a:defRPr/>
            </a:pPr>
            <a:endParaRPr lang="zh-CN" altLang="en-US">
              <a:latin typeface="Arial" pitchFamily="34" charset="0"/>
              <a:ea typeface="宋体" pitchFamily="2" charset="-122"/>
            </a:endParaRPr>
          </a:p>
        </p:txBody>
      </p:sp>
      <p:sp>
        <p:nvSpPr>
          <p:cNvPr id="65" name="五角星 64"/>
          <p:cNvSpPr/>
          <p:nvPr/>
        </p:nvSpPr>
        <p:spPr bwMode="auto">
          <a:xfrm>
            <a:off x="650281" y="3297995"/>
            <a:ext cx="116681" cy="123825"/>
          </a:xfrm>
          <a:prstGeom prst="star5">
            <a:avLst/>
          </a:prstGeom>
          <a:solidFill>
            <a:schemeClr val="bg1"/>
          </a:solidFill>
          <a:ln w="9525" cap="flat" cmpd="sng" algn="ctr">
            <a:solidFill>
              <a:schemeClr val="bg1"/>
            </a:solidFill>
            <a:prstDash val="solid"/>
            <a:round/>
            <a:headEnd type="none" w="med" len="med"/>
            <a:tailEnd type="none" w="med" len="med"/>
          </a:ln>
          <a:effectLst/>
          <a:extLst/>
        </p:spPr>
        <p:txBody>
          <a:bodyPr/>
          <a:lstStyle/>
          <a:p>
            <a:pPr>
              <a:buFont typeface="Arial" pitchFamily="34" charset="0"/>
              <a:buNone/>
              <a:defRPr/>
            </a:pPr>
            <a:endParaRPr lang="zh-CN" altLang="en-US">
              <a:latin typeface="Arial" pitchFamily="34" charset="0"/>
              <a:ea typeface="宋体" pitchFamily="2" charset="-122"/>
            </a:endParaRPr>
          </a:p>
        </p:txBody>
      </p:sp>
      <p:graphicFrame>
        <p:nvGraphicFramePr>
          <p:cNvPr id="11" name="图示 10"/>
          <p:cNvGraphicFramePr/>
          <p:nvPr>
            <p:extLst>
              <p:ext uri="{D42A27DB-BD31-4B8C-83A1-F6EECF244321}">
                <p14:modId xmlns:p14="http://schemas.microsoft.com/office/powerpoint/2010/main" val="4212540310"/>
              </p:ext>
            </p:extLst>
          </p:nvPr>
        </p:nvGraphicFramePr>
        <p:xfrm>
          <a:off x="230001" y="1059582"/>
          <a:ext cx="5259547" cy="3438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926379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395536" y="245270"/>
            <a:ext cx="2040731"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人性情绪弱点</a:t>
            </a:r>
          </a:p>
        </p:txBody>
      </p:sp>
      <p:sp>
        <p:nvSpPr>
          <p:cNvPr id="58370" name="MH_Text_3"/>
          <p:cNvSpPr txBox="1">
            <a:spLocks noChangeArrowheads="1"/>
          </p:cNvSpPr>
          <p:nvPr>
            <p:custDataLst>
              <p:tags r:id="rId1"/>
            </p:custDataLst>
          </p:nvPr>
        </p:nvSpPr>
        <p:spPr bwMode="auto">
          <a:xfrm>
            <a:off x="6146006" y="3273028"/>
            <a:ext cx="1557338" cy="130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spcBef>
                <a:spcPct val="0"/>
              </a:spcBef>
              <a:buFontTx/>
              <a:buNone/>
            </a:pPr>
            <a:r>
              <a:rPr lang="zh-CN" altLang="en-US" sz="1200" dirty="0">
                <a:solidFill>
                  <a:srgbClr val="7F7F7F"/>
                </a:solidFill>
                <a:sym typeface="+mn-lt" charset="0"/>
              </a:rPr>
              <a:t>赌的心理会让你只想盈而不想亏，从而导致你失去止损的理智。赌错时，你会等待行情反转，或着加码摊平成本，甚至在最终无法容忍亏损时把仓位割在地板上</a:t>
            </a:r>
          </a:p>
        </p:txBody>
      </p:sp>
      <p:sp>
        <p:nvSpPr>
          <p:cNvPr id="6" name="MH_Other_1"/>
          <p:cNvSpPr/>
          <p:nvPr>
            <p:custDataLst>
              <p:tags r:id="rId2"/>
            </p:custDataLst>
          </p:nvPr>
        </p:nvSpPr>
        <p:spPr>
          <a:xfrm>
            <a:off x="5288756" y="1599010"/>
            <a:ext cx="734616" cy="18811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58372" name="MH_SubTitle_4"/>
          <p:cNvSpPr txBox="1">
            <a:spLocks noChangeArrowheads="1"/>
          </p:cNvSpPr>
          <p:nvPr>
            <p:custDataLst>
              <p:tags r:id="rId3"/>
            </p:custDataLst>
          </p:nvPr>
        </p:nvSpPr>
        <p:spPr bwMode="auto">
          <a:xfrm>
            <a:off x="6146006" y="1389460"/>
            <a:ext cx="1739504"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20000"/>
              </a:lnSpc>
              <a:spcBef>
                <a:spcPct val="0"/>
              </a:spcBef>
              <a:buFontTx/>
              <a:buNone/>
            </a:pPr>
            <a:r>
              <a:rPr lang="zh-CN" altLang="en-US" sz="1500" b="1">
                <a:latin typeface="微软雅黑" charset="-122"/>
                <a:ea typeface="等线" charset="-122"/>
                <a:cs typeface="等线" charset="-122"/>
              </a:rPr>
              <a:t>恐惧</a:t>
            </a:r>
            <a:endParaRPr lang="zh-CN" altLang="en-US" sz="1500" b="1">
              <a:solidFill>
                <a:srgbClr val="595959"/>
              </a:solidFill>
              <a:latin typeface="微软雅黑" charset="-122"/>
              <a:ea typeface="微软雅黑" charset="-122"/>
            </a:endParaRPr>
          </a:p>
        </p:txBody>
      </p:sp>
      <p:sp>
        <p:nvSpPr>
          <p:cNvPr id="58373" name="MH_Text_4"/>
          <p:cNvSpPr txBox="1">
            <a:spLocks noChangeArrowheads="1"/>
          </p:cNvSpPr>
          <p:nvPr>
            <p:custDataLst>
              <p:tags r:id="rId4"/>
            </p:custDataLst>
          </p:nvPr>
        </p:nvSpPr>
        <p:spPr bwMode="auto">
          <a:xfrm>
            <a:off x="6146006" y="1781175"/>
            <a:ext cx="1557338" cy="10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spcBef>
                <a:spcPct val="0"/>
              </a:spcBef>
              <a:buFontTx/>
              <a:buNone/>
            </a:pPr>
            <a:r>
              <a:rPr lang="zh-CN" altLang="en-US" sz="1200" dirty="0">
                <a:solidFill>
                  <a:srgbClr val="7F7F7F"/>
                </a:solidFill>
                <a:sym typeface="+mn-lt" charset="0"/>
              </a:rPr>
              <a:t>获得微利害怕失去，导致过早平仓而失去后面更大的机会。因为害怕失去而在高位买入，又因为害怕亏损继续扩大而在行情反转前止损</a:t>
            </a:r>
          </a:p>
        </p:txBody>
      </p:sp>
      <p:sp>
        <p:nvSpPr>
          <p:cNvPr id="9" name="MH_Other_2"/>
          <p:cNvSpPr/>
          <p:nvPr>
            <p:custDataLst>
              <p:tags r:id="rId5"/>
            </p:custDataLst>
          </p:nvPr>
        </p:nvSpPr>
        <p:spPr>
          <a:xfrm flipH="1">
            <a:off x="3159919" y="1599010"/>
            <a:ext cx="733425" cy="18811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buFont typeface="Arial" pitchFamily="34" charset="0"/>
              <a:buNone/>
              <a:defRPr/>
            </a:pPr>
            <a:endParaRPr lang="zh-CN" altLang="en-US"/>
          </a:p>
        </p:txBody>
      </p:sp>
      <p:sp>
        <p:nvSpPr>
          <p:cNvPr id="58375" name="MH_SubTitle_1"/>
          <p:cNvSpPr txBox="1">
            <a:spLocks noChangeArrowheads="1"/>
          </p:cNvSpPr>
          <p:nvPr>
            <p:custDataLst>
              <p:tags r:id="rId6"/>
            </p:custDataLst>
          </p:nvPr>
        </p:nvSpPr>
        <p:spPr bwMode="auto">
          <a:xfrm flipH="1">
            <a:off x="1316831" y="1389460"/>
            <a:ext cx="1739504"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lnSpc>
                <a:spcPct val="120000"/>
              </a:lnSpc>
              <a:spcBef>
                <a:spcPct val="0"/>
              </a:spcBef>
              <a:buFontTx/>
              <a:buNone/>
            </a:pPr>
            <a:r>
              <a:rPr lang="zh-CN" altLang="en-US" sz="1500" b="1" dirty="0">
                <a:latin typeface="微软雅黑" charset="-122"/>
                <a:ea typeface="等线" charset="-122"/>
                <a:cs typeface="等线" charset="-122"/>
              </a:rPr>
              <a:t>贪婪</a:t>
            </a:r>
            <a:endParaRPr lang="zh-CN" altLang="en-US" sz="1500" b="1" dirty="0">
              <a:solidFill>
                <a:srgbClr val="595959"/>
              </a:solidFill>
              <a:latin typeface="微软雅黑" charset="-122"/>
              <a:ea typeface="微软雅黑" charset="-122"/>
            </a:endParaRPr>
          </a:p>
        </p:txBody>
      </p:sp>
      <p:sp>
        <p:nvSpPr>
          <p:cNvPr id="58376" name="MH_Text_1"/>
          <p:cNvSpPr txBox="1">
            <a:spLocks noChangeArrowheads="1"/>
          </p:cNvSpPr>
          <p:nvPr>
            <p:custDataLst>
              <p:tags r:id="rId7"/>
            </p:custDataLst>
          </p:nvPr>
        </p:nvSpPr>
        <p:spPr bwMode="auto">
          <a:xfrm flipH="1">
            <a:off x="1428750" y="1781175"/>
            <a:ext cx="1608535"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spcBef>
                <a:spcPct val="0"/>
              </a:spcBef>
              <a:buFontTx/>
              <a:buNone/>
            </a:pPr>
            <a:r>
              <a:rPr lang="zh-CN" altLang="en-US" sz="1200" dirty="0">
                <a:solidFill>
                  <a:srgbClr val="7F7F7F"/>
                </a:solidFill>
                <a:sym typeface="+mn-lt" charset="0"/>
              </a:rPr>
              <a:t>不切实际的希望，不愿止损，常在亏损的单子上加仓或着盈利时还等待等大的利润而失去止盈的最佳机会</a:t>
            </a:r>
          </a:p>
        </p:txBody>
      </p:sp>
      <p:sp>
        <p:nvSpPr>
          <p:cNvPr id="12" name="MH_Other_3"/>
          <p:cNvSpPr/>
          <p:nvPr>
            <p:custDataLst>
              <p:tags r:id="rId8"/>
            </p:custDataLst>
          </p:nvPr>
        </p:nvSpPr>
        <p:spPr>
          <a:xfrm flipV="1">
            <a:off x="5288756" y="2883694"/>
            <a:ext cx="734616" cy="18811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13" name="MH_Other_4"/>
          <p:cNvSpPr/>
          <p:nvPr>
            <p:custDataLst>
              <p:tags r:id="rId9"/>
            </p:custDataLst>
          </p:nvPr>
        </p:nvSpPr>
        <p:spPr>
          <a:xfrm flipH="1" flipV="1">
            <a:off x="3159919" y="2883694"/>
            <a:ext cx="733425" cy="18811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buFont typeface="Arial" pitchFamily="34" charset="0"/>
              <a:buNone/>
              <a:defRPr/>
            </a:pPr>
            <a:endParaRPr lang="zh-CN" altLang="en-US"/>
          </a:p>
        </p:txBody>
      </p:sp>
      <p:sp>
        <p:nvSpPr>
          <p:cNvPr id="14" name="MH_Other_5"/>
          <p:cNvSpPr/>
          <p:nvPr>
            <p:custDataLst>
              <p:tags r:id="rId10"/>
            </p:custDataLst>
          </p:nvPr>
        </p:nvSpPr>
        <p:spPr>
          <a:xfrm>
            <a:off x="3693319" y="1452563"/>
            <a:ext cx="757238" cy="756047"/>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dirty="0">
              <a:solidFill>
                <a:srgbClr val="E00024"/>
              </a:solidFill>
            </a:endParaRPr>
          </a:p>
        </p:txBody>
      </p:sp>
      <p:sp>
        <p:nvSpPr>
          <p:cNvPr id="15" name="MH_Other_6"/>
          <p:cNvSpPr/>
          <p:nvPr>
            <p:custDataLst>
              <p:tags r:id="rId11"/>
            </p:custDataLst>
          </p:nvPr>
        </p:nvSpPr>
        <p:spPr>
          <a:xfrm>
            <a:off x="4729162" y="1452563"/>
            <a:ext cx="757238" cy="756047"/>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FF66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solidFill>
                <a:srgbClr val="E00024"/>
              </a:solidFill>
            </a:endParaRPr>
          </a:p>
        </p:txBody>
      </p:sp>
      <p:sp>
        <p:nvSpPr>
          <p:cNvPr id="16" name="MH_Other_7"/>
          <p:cNvSpPr/>
          <p:nvPr>
            <p:custDataLst>
              <p:tags r:id="rId12"/>
            </p:custDataLst>
          </p:nvPr>
        </p:nvSpPr>
        <p:spPr>
          <a:xfrm>
            <a:off x="3693319" y="2487216"/>
            <a:ext cx="757238" cy="757238"/>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17" name="MH_Other_8"/>
          <p:cNvSpPr/>
          <p:nvPr>
            <p:custDataLst>
              <p:tags r:id="rId13"/>
            </p:custDataLst>
          </p:nvPr>
        </p:nvSpPr>
        <p:spPr>
          <a:xfrm>
            <a:off x="4729162" y="2487216"/>
            <a:ext cx="757238" cy="757238"/>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solidFill>
                <a:schemeClr val="bg1"/>
              </a:solidFill>
            </a:endParaRPr>
          </a:p>
        </p:txBody>
      </p:sp>
      <p:sp>
        <p:nvSpPr>
          <p:cNvPr id="58383" name="MH_SubTitle_3"/>
          <p:cNvSpPr txBox="1">
            <a:spLocks noChangeArrowheads="1"/>
          </p:cNvSpPr>
          <p:nvPr>
            <p:custDataLst>
              <p:tags r:id="rId14"/>
            </p:custDataLst>
          </p:nvPr>
        </p:nvSpPr>
        <p:spPr bwMode="auto">
          <a:xfrm>
            <a:off x="6146006" y="2883694"/>
            <a:ext cx="1739504"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20000"/>
              </a:lnSpc>
              <a:spcBef>
                <a:spcPct val="0"/>
              </a:spcBef>
              <a:buFontTx/>
              <a:buNone/>
            </a:pPr>
            <a:r>
              <a:rPr lang="zh-CN" altLang="en-US" sz="1500" b="1">
                <a:latin typeface="等线" charset="-122"/>
                <a:ea typeface="等线" charset="-122"/>
                <a:cs typeface="等线" charset="-122"/>
              </a:rPr>
              <a:t>赌性</a:t>
            </a:r>
            <a:endParaRPr lang="zh-CN" altLang="en-US" sz="1500" b="1">
              <a:solidFill>
                <a:srgbClr val="595959"/>
              </a:solidFill>
              <a:latin typeface="微软雅黑" charset="-122"/>
              <a:ea typeface="微软雅黑" charset="-122"/>
            </a:endParaRPr>
          </a:p>
        </p:txBody>
      </p:sp>
      <p:sp>
        <p:nvSpPr>
          <p:cNvPr id="58384" name="MH_SubTitle_2"/>
          <p:cNvSpPr txBox="1">
            <a:spLocks noChangeArrowheads="1"/>
          </p:cNvSpPr>
          <p:nvPr>
            <p:custDataLst>
              <p:tags r:id="rId15"/>
            </p:custDataLst>
          </p:nvPr>
        </p:nvSpPr>
        <p:spPr bwMode="auto">
          <a:xfrm flipH="1">
            <a:off x="1316831" y="2883694"/>
            <a:ext cx="1739504"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lnSpc>
                <a:spcPct val="120000"/>
              </a:lnSpc>
              <a:spcBef>
                <a:spcPct val="0"/>
              </a:spcBef>
              <a:buFontTx/>
              <a:buNone/>
            </a:pPr>
            <a:r>
              <a:rPr lang="zh-CN" altLang="en-US" sz="1500" b="1">
                <a:latin typeface="等线" charset="-122"/>
                <a:ea typeface="等线" charset="-122"/>
                <a:cs typeface="等线" charset="-122"/>
              </a:rPr>
              <a:t>迟疑</a:t>
            </a:r>
            <a:endParaRPr lang="zh-CN" altLang="en-US" sz="1500" b="1">
              <a:solidFill>
                <a:srgbClr val="595959"/>
              </a:solidFill>
              <a:latin typeface="微软雅黑" charset="-122"/>
              <a:ea typeface="微软雅黑" charset="-122"/>
            </a:endParaRPr>
          </a:p>
        </p:txBody>
      </p:sp>
      <p:sp>
        <p:nvSpPr>
          <p:cNvPr id="58385" name="MH_Text_2"/>
          <p:cNvSpPr txBox="1">
            <a:spLocks noChangeArrowheads="1"/>
          </p:cNvSpPr>
          <p:nvPr>
            <p:custDataLst>
              <p:tags r:id="rId16"/>
            </p:custDataLst>
          </p:nvPr>
        </p:nvSpPr>
        <p:spPr bwMode="auto">
          <a:xfrm flipH="1">
            <a:off x="1476375" y="3273029"/>
            <a:ext cx="1560910" cy="116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r">
              <a:spcBef>
                <a:spcPct val="0"/>
              </a:spcBef>
              <a:buFontTx/>
              <a:buNone/>
            </a:pPr>
            <a:r>
              <a:rPr lang="zh-CN" altLang="en-US" sz="1200" dirty="0">
                <a:solidFill>
                  <a:srgbClr val="7F7F7F"/>
                </a:solidFill>
              </a:rPr>
              <a:t>操作不果断，是买是卖拿不定主意，跌了不敢买，涨了舍不得卖，看到股市跌时不敢进场，看到股市大涨时舍不得离场，总是错失机会</a:t>
            </a:r>
            <a:endParaRPr lang="zh-CN" altLang="en-US" sz="1200" dirty="0">
              <a:solidFill>
                <a:srgbClr val="7F7F7F"/>
              </a:solidFill>
              <a:latin typeface="微软雅黑" charset="-122"/>
              <a:ea typeface="微软雅黑" charset="-122"/>
              <a:cs typeface="宋体" charset="-122"/>
              <a:sym typeface="+mn-lt" charset="0"/>
            </a:endParaRPr>
          </a:p>
        </p:txBody>
      </p:sp>
      <p:sp>
        <p:nvSpPr>
          <p:cNvPr id="58386" name="MH_SubTitle_3"/>
          <p:cNvSpPr txBox="1">
            <a:spLocks noChangeArrowheads="1"/>
          </p:cNvSpPr>
          <p:nvPr>
            <p:custDataLst>
              <p:tags r:id="rId17"/>
            </p:custDataLst>
          </p:nvPr>
        </p:nvSpPr>
        <p:spPr bwMode="auto">
          <a:xfrm>
            <a:off x="4218385" y="2208610"/>
            <a:ext cx="803672" cy="27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nSpc>
                <a:spcPct val="120000"/>
              </a:lnSpc>
              <a:spcBef>
                <a:spcPct val="0"/>
              </a:spcBef>
              <a:buFontTx/>
              <a:buNone/>
            </a:pPr>
            <a:r>
              <a:rPr lang="zh-CN" altLang="en-US" sz="1500" b="1" dirty="0">
                <a:solidFill>
                  <a:srgbClr val="FF0000"/>
                </a:solidFill>
                <a:latin typeface="微软雅黑" charset="-122"/>
                <a:ea typeface="微软雅黑" charset="-122"/>
              </a:rPr>
              <a:t>情绪弱点</a:t>
            </a:r>
          </a:p>
        </p:txBody>
      </p:sp>
      <p:pic>
        <p:nvPicPr>
          <p:cNvPr id="3" name="Picture 2"/>
          <p:cNvPicPr>
            <a:picLocks noChangeAspect="1"/>
          </p:cNvPicPr>
          <p:nvPr/>
        </p:nvPicPr>
        <p:blipFill>
          <a:blip r:embed="rId19"/>
          <a:stretch>
            <a:fillRect/>
          </a:stretch>
        </p:blipFill>
        <p:spPr>
          <a:xfrm>
            <a:off x="3209925" y="1238250"/>
            <a:ext cx="2724150" cy="2667000"/>
          </a:xfrm>
          <a:prstGeom prst="rect">
            <a:avLst/>
          </a:prstGeom>
        </p:spPr>
      </p:pic>
    </p:spTree>
    <p:extLst>
      <p:ext uri="{BB962C8B-B14F-4D97-AF65-F5344CB8AC3E}">
        <p14:creationId xmlns:p14="http://schemas.microsoft.com/office/powerpoint/2010/main" val="8489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72182" y="247650"/>
            <a:ext cx="2083594"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defPPr>
              <a:defRPr lang="zh-CN"/>
            </a:defPPr>
            <a:lvl1pPr eaLnBrk="1" hangingPunct="1">
              <a:buFontTx/>
              <a:buNone/>
              <a:defRPr sz="2400" b="1">
                <a:solidFill>
                  <a:srgbClr val="C00000"/>
                </a:solidFill>
                <a:effectLst>
                  <a:outerShdw blurRad="38100" dist="38100" dir="2700000" algn="tl">
                    <a:srgbClr val="C0C0C0"/>
                  </a:outerShdw>
                </a:effectLst>
                <a:latin typeface="Adobe Heiti Std R" charset="-122"/>
                <a:ea typeface="Adobe Heiti Std R" charset="-122"/>
                <a:cs typeface="Adobe Heiti Std R" charset="-122"/>
              </a:defRPr>
            </a:lvl1pPr>
            <a:lvl2pPr marL="742950" indent="-285750">
              <a:spcBef>
                <a:spcPct val="20000"/>
              </a:spcBef>
              <a:buChar char="–"/>
              <a:defRPr sz="2800">
                <a:latin typeface="Arial" charset="0"/>
                <a:ea typeface="宋体" charset="-122"/>
              </a:defRPr>
            </a:lvl2pPr>
            <a:lvl3pPr marL="1143000" indent="-228600">
              <a:spcBef>
                <a:spcPct val="20000"/>
              </a:spcBef>
              <a:buChar char="•"/>
              <a:defRPr sz="2400">
                <a:latin typeface="Arial" charset="0"/>
                <a:ea typeface="宋体" charset="-122"/>
              </a:defRPr>
            </a:lvl3pPr>
            <a:lvl4pPr marL="1600200" indent="-228600">
              <a:spcBef>
                <a:spcPct val="20000"/>
              </a:spcBef>
              <a:buChar char="–"/>
              <a:defRPr sz="2000">
                <a:latin typeface="Arial" charset="0"/>
                <a:ea typeface="宋体" charset="-122"/>
              </a:defRPr>
            </a:lvl4pPr>
            <a:lvl5pPr marL="2057400" indent="-228600">
              <a:spcBef>
                <a:spcPct val="20000"/>
              </a:spcBef>
              <a:buChar char="»"/>
              <a:defRPr sz="2000">
                <a:latin typeface="Arial" charset="0"/>
                <a:ea typeface="宋体" charset="-122"/>
              </a:defRPr>
            </a:lvl5pPr>
            <a:lvl6pPr marL="2514600" indent="-228600" eaLnBrk="0" fontAlgn="base" hangingPunct="0">
              <a:spcBef>
                <a:spcPct val="20000"/>
              </a:spcBef>
              <a:spcAft>
                <a:spcPct val="0"/>
              </a:spcAft>
              <a:buChar char="»"/>
              <a:defRPr sz="2000">
                <a:latin typeface="Arial" charset="0"/>
                <a:ea typeface="宋体" charset="-122"/>
              </a:defRPr>
            </a:lvl6pPr>
            <a:lvl7pPr marL="2971800" indent="-228600" eaLnBrk="0" fontAlgn="base" hangingPunct="0">
              <a:spcBef>
                <a:spcPct val="20000"/>
              </a:spcBef>
              <a:spcAft>
                <a:spcPct val="0"/>
              </a:spcAft>
              <a:buChar char="»"/>
              <a:defRPr sz="2000">
                <a:latin typeface="Arial" charset="0"/>
                <a:ea typeface="宋体" charset="-122"/>
              </a:defRPr>
            </a:lvl7pPr>
            <a:lvl8pPr marL="3429000" indent="-228600" eaLnBrk="0" fontAlgn="base" hangingPunct="0">
              <a:spcBef>
                <a:spcPct val="20000"/>
              </a:spcBef>
              <a:spcAft>
                <a:spcPct val="0"/>
              </a:spcAft>
              <a:buChar char="»"/>
              <a:defRPr sz="2000">
                <a:latin typeface="Arial" charset="0"/>
                <a:ea typeface="宋体" charset="-122"/>
              </a:defRPr>
            </a:lvl8pPr>
            <a:lvl9pPr marL="3886200" indent="-228600" eaLnBrk="0" fontAlgn="base" hangingPunct="0">
              <a:spcBef>
                <a:spcPct val="20000"/>
              </a:spcBef>
              <a:spcAft>
                <a:spcPct val="0"/>
              </a:spcAft>
              <a:buChar char="»"/>
              <a:defRPr sz="2000">
                <a:latin typeface="Arial" charset="0"/>
                <a:ea typeface="宋体" charset="-122"/>
              </a:defRPr>
            </a:lvl9pPr>
          </a:lstStyle>
          <a:p>
            <a:r>
              <a:rPr lang="zh-CN" altLang="en-US" dirty="0"/>
              <a:t>量化交易优势</a:t>
            </a:r>
          </a:p>
        </p:txBody>
      </p:sp>
      <p:pic>
        <p:nvPicPr>
          <p:cNvPr id="59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922" y="916782"/>
            <a:ext cx="914400" cy="636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1829" y="903088"/>
            <a:ext cx="912019" cy="65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8457" y="937616"/>
            <a:ext cx="915591" cy="61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809" y="946547"/>
            <a:ext cx="908447" cy="583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8344" y="903088"/>
            <a:ext cx="877491" cy="64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9" name="TextBox 1"/>
          <p:cNvSpPr txBox="1">
            <a:spLocks noChangeArrowheads="1"/>
          </p:cNvSpPr>
          <p:nvPr/>
        </p:nvSpPr>
        <p:spPr bwMode="auto">
          <a:xfrm>
            <a:off x="485444" y="16132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b="1" dirty="0">
                <a:solidFill>
                  <a:srgbClr val="7F7F7F"/>
                </a:solidFill>
              </a:rPr>
              <a:t>规避主观情绪</a:t>
            </a:r>
          </a:p>
        </p:txBody>
      </p:sp>
      <p:sp>
        <p:nvSpPr>
          <p:cNvPr id="16" name="TextBox 15"/>
          <p:cNvSpPr txBox="1"/>
          <p:nvPr/>
        </p:nvSpPr>
        <p:spPr>
          <a:xfrm>
            <a:off x="2239868" y="1613297"/>
            <a:ext cx="1107996" cy="276999"/>
          </a:xfrm>
          <a:prstGeom prst="rect">
            <a:avLst/>
          </a:prstGeom>
          <a:noFill/>
        </p:spPr>
        <p:txBody>
          <a:bodyPr wrap="none">
            <a:spAutoFit/>
          </a:bodyPr>
          <a:lstStyle/>
          <a:p>
            <a:pPr>
              <a:buFont typeface="Arial" pitchFamily="34" charset="0"/>
              <a:buNone/>
              <a:defRPr/>
            </a:pPr>
            <a:r>
              <a:rPr lang="zh-CN" altLang="en-US" sz="1200" b="1" dirty="0">
                <a:solidFill>
                  <a:schemeClr val="tx1">
                    <a:lumMod val="50000"/>
                    <a:lumOff val="50000"/>
                  </a:schemeClr>
                </a:solidFill>
                <a:latin typeface="Arial" pitchFamily="34" charset="0"/>
                <a:ea typeface="宋体" pitchFamily="2" charset="-122"/>
              </a:rPr>
              <a:t>提高交易速度</a:t>
            </a:r>
          </a:p>
        </p:txBody>
      </p:sp>
      <p:sp>
        <p:nvSpPr>
          <p:cNvPr id="59401" name="TextBox 16"/>
          <p:cNvSpPr txBox="1">
            <a:spLocks noChangeArrowheads="1"/>
          </p:cNvSpPr>
          <p:nvPr/>
        </p:nvSpPr>
        <p:spPr bwMode="auto">
          <a:xfrm>
            <a:off x="3968060" y="161448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b="1" dirty="0">
                <a:solidFill>
                  <a:srgbClr val="7F7F7F"/>
                </a:solidFill>
              </a:rPr>
              <a:t>复制盈利模式</a:t>
            </a:r>
          </a:p>
        </p:txBody>
      </p:sp>
      <p:sp>
        <p:nvSpPr>
          <p:cNvPr id="18" name="TextBox 17"/>
          <p:cNvSpPr txBox="1"/>
          <p:nvPr/>
        </p:nvSpPr>
        <p:spPr>
          <a:xfrm>
            <a:off x="5840268" y="1613297"/>
            <a:ext cx="1107996" cy="276999"/>
          </a:xfrm>
          <a:prstGeom prst="rect">
            <a:avLst/>
          </a:prstGeom>
          <a:noFill/>
        </p:spPr>
        <p:txBody>
          <a:bodyPr wrap="none">
            <a:spAutoFit/>
          </a:bodyPr>
          <a:lstStyle/>
          <a:p>
            <a:pPr>
              <a:buFont typeface="Arial" pitchFamily="34" charset="0"/>
              <a:buNone/>
              <a:defRPr/>
            </a:pPr>
            <a:r>
              <a:rPr lang="zh-CN" altLang="en-US" sz="1200" b="1" dirty="0">
                <a:solidFill>
                  <a:schemeClr val="tx1">
                    <a:lumMod val="50000"/>
                    <a:lumOff val="50000"/>
                  </a:schemeClr>
                </a:solidFill>
                <a:latin typeface="Arial" pitchFamily="34" charset="0"/>
                <a:ea typeface="宋体" pitchFamily="2" charset="-122"/>
              </a:rPr>
              <a:t>降低人力成本</a:t>
            </a:r>
          </a:p>
        </p:txBody>
      </p:sp>
      <p:sp>
        <p:nvSpPr>
          <p:cNvPr id="59403" name="TextBox 18"/>
          <p:cNvSpPr txBox="1">
            <a:spLocks noChangeArrowheads="1"/>
          </p:cNvSpPr>
          <p:nvPr/>
        </p:nvSpPr>
        <p:spPr bwMode="auto">
          <a:xfrm>
            <a:off x="7553091" y="161329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200" b="1" dirty="0">
                <a:solidFill>
                  <a:srgbClr val="7F7F7F"/>
                </a:solidFill>
              </a:rPr>
              <a:t>量化交易风险</a:t>
            </a:r>
          </a:p>
        </p:txBody>
      </p:sp>
      <p:sp>
        <p:nvSpPr>
          <p:cNvPr id="4" name="矩形 3"/>
          <p:cNvSpPr/>
          <p:nvPr/>
        </p:nvSpPr>
        <p:spPr bwMode="auto">
          <a:xfrm>
            <a:off x="3601641" y="2470547"/>
            <a:ext cx="2410519"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600" b="1" dirty="0">
                <a:solidFill>
                  <a:schemeClr val="bg1"/>
                </a:solidFill>
                <a:latin typeface="Lantinghei SC Demibold" charset="-122"/>
                <a:ea typeface="Lantinghei SC Demibold" charset="-122"/>
                <a:cs typeface="Lantinghei SC Demibold" charset="-122"/>
              </a:rPr>
              <a:t>投资者主观交易</a:t>
            </a:r>
          </a:p>
        </p:txBody>
      </p:sp>
      <p:sp>
        <p:nvSpPr>
          <p:cNvPr id="23" name="矩形 22"/>
          <p:cNvSpPr/>
          <p:nvPr/>
        </p:nvSpPr>
        <p:spPr bwMode="auto">
          <a:xfrm>
            <a:off x="6013352" y="2470547"/>
            <a:ext cx="2663104"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600" b="1" dirty="0">
                <a:solidFill>
                  <a:schemeClr val="bg1"/>
                </a:solidFill>
                <a:latin typeface="Lantinghei SC Demibold" charset="-122"/>
                <a:ea typeface="Lantinghei SC Demibold" charset="-122"/>
                <a:cs typeface="Lantinghei SC Demibold" charset="-122"/>
              </a:rPr>
              <a:t>投资者量化交易</a:t>
            </a:r>
          </a:p>
        </p:txBody>
      </p:sp>
      <p:sp>
        <p:nvSpPr>
          <p:cNvPr id="26" name="矩形 25"/>
          <p:cNvSpPr/>
          <p:nvPr/>
        </p:nvSpPr>
        <p:spPr bwMode="auto">
          <a:xfrm>
            <a:off x="472182" y="2470547"/>
            <a:ext cx="3129459"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p>
            <a:pPr>
              <a:buFont typeface="Arial" pitchFamily="34" charset="0"/>
              <a:buNone/>
              <a:defRPr/>
            </a:pPr>
            <a:r>
              <a:rPr lang="zh-CN" altLang="en-US" sz="1600" b="1" dirty="0">
                <a:solidFill>
                  <a:schemeClr val="bg1"/>
                </a:solidFill>
                <a:latin typeface="Lantinghei SC Demibold" charset="-122"/>
                <a:ea typeface="Lantinghei SC Demibold" charset="-122"/>
                <a:cs typeface="Lantinghei SC Demibold" charset="-122"/>
              </a:rPr>
              <a:t>交易方式</a:t>
            </a:r>
          </a:p>
        </p:txBody>
      </p:sp>
      <p:sp>
        <p:nvSpPr>
          <p:cNvPr id="27" name="矩形 26"/>
          <p:cNvSpPr/>
          <p:nvPr/>
        </p:nvSpPr>
        <p:spPr bwMode="auto">
          <a:xfrm>
            <a:off x="472182" y="2852737"/>
            <a:ext cx="3127665"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p>
            <a:pPr>
              <a:buFont typeface="Arial" pitchFamily="34" charset="0"/>
              <a:buNone/>
              <a:defRPr/>
            </a:pPr>
            <a:r>
              <a:rPr lang="zh-CN" altLang="en-US" sz="1400" dirty="0">
                <a:solidFill>
                  <a:schemeClr val="bg1"/>
                </a:solidFill>
                <a:latin typeface="Arial" pitchFamily="34" charset="0"/>
                <a:ea typeface="宋体" pitchFamily="2" charset="-122"/>
              </a:rPr>
              <a:t>决策判断方式</a:t>
            </a:r>
          </a:p>
        </p:txBody>
      </p:sp>
      <p:sp>
        <p:nvSpPr>
          <p:cNvPr id="28" name="矩形 27"/>
          <p:cNvSpPr/>
          <p:nvPr/>
        </p:nvSpPr>
        <p:spPr bwMode="auto">
          <a:xfrm>
            <a:off x="470991" y="3234928"/>
            <a:ext cx="3127665"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400" dirty="0">
                <a:solidFill>
                  <a:schemeClr val="bg1"/>
                </a:solidFill>
              </a:rPr>
              <a:t>精力与时间投入</a:t>
            </a:r>
          </a:p>
        </p:txBody>
      </p:sp>
      <p:sp>
        <p:nvSpPr>
          <p:cNvPr id="29" name="矩形 28"/>
          <p:cNvSpPr/>
          <p:nvPr/>
        </p:nvSpPr>
        <p:spPr bwMode="auto">
          <a:xfrm>
            <a:off x="3602830" y="2852737"/>
            <a:ext cx="2412145"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dirty="0"/>
              <a:t>感性</a:t>
            </a:r>
            <a:r>
              <a:rPr lang="en-US" altLang="zh-CN" sz="1350" dirty="0"/>
              <a:t>/</a:t>
            </a:r>
            <a:r>
              <a:rPr lang="zh-CN" altLang="en-US" sz="1350" dirty="0"/>
              <a:t>主观</a:t>
            </a:r>
            <a:r>
              <a:rPr lang="en-US" altLang="zh-CN" sz="1350" dirty="0"/>
              <a:t>/</a:t>
            </a:r>
            <a:r>
              <a:rPr lang="zh-CN" altLang="en-US" sz="1350" dirty="0"/>
              <a:t>恐惧</a:t>
            </a:r>
            <a:r>
              <a:rPr lang="en-US" altLang="zh-CN" sz="1350" dirty="0"/>
              <a:t>/</a:t>
            </a:r>
            <a:r>
              <a:rPr lang="zh-CN" altLang="en-US" sz="1350" dirty="0"/>
              <a:t>贪婪</a:t>
            </a:r>
          </a:p>
        </p:txBody>
      </p:sp>
      <p:sp>
        <p:nvSpPr>
          <p:cNvPr id="30" name="矩形 29"/>
          <p:cNvSpPr/>
          <p:nvPr/>
        </p:nvSpPr>
        <p:spPr bwMode="auto">
          <a:xfrm>
            <a:off x="6013352" y="2846785"/>
            <a:ext cx="2663104"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理性</a:t>
            </a:r>
            <a:r>
              <a:rPr lang="en-US" altLang="zh-CN" sz="1350"/>
              <a:t>/</a:t>
            </a:r>
            <a:r>
              <a:rPr lang="zh-CN" altLang="en-US" sz="1350"/>
              <a:t>客观</a:t>
            </a:r>
            <a:r>
              <a:rPr lang="en-US" altLang="zh-CN" sz="1350"/>
              <a:t>/</a:t>
            </a:r>
            <a:r>
              <a:rPr lang="zh-CN" altLang="en-US" sz="1350"/>
              <a:t>数据讯号</a:t>
            </a:r>
          </a:p>
        </p:txBody>
      </p:sp>
      <p:sp>
        <p:nvSpPr>
          <p:cNvPr id="31" name="矩形 30"/>
          <p:cNvSpPr/>
          <p:nvPr/>
        </p:nvSpPr>
        <p:spPr bwMode="auto">
          <a:xfrm>
            <a:off x="3602830" y="3228975"/>
            <a:ext cx="2412145" cy="376238"/>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a:effectLst/>
          <a:extLst/>
        </p:spPr>
        <p:txBody>
          <a:bodyPr anchor="ctr" anchorCtr="1"/>
          <a:lstStyle/>
          <a:p>
            <a:pPr>
              <a:buFont typeface="Arial" pitchFamily="34" charset="0"/>
              <a:buNone/>
              <a:defRPr/>
            </a:pPr>
            <a:r>
              <a:rPr lang="zh-CN" altLang="en-US" dirty="0">
                <a:latin typeface="Arial" pitchFamily="34" charset="0"/>
                <a:ea typeface="宋体" pitchFamily="2" charset="-122"/>
              </a:rPr>
              <a:t>高</a:t>
            </a:r>
          </a:p>
        </p:txBody>
      </p:sp>
      <p:sp>
        <p:nvSpPr>
          <p:cNvPr id="32" name="矩形 31"/>
          <p:cNvSpPr/>
          <p:nvPr/>
        </p:nvSpPr>
        <p:spPr bwMode="auto">
          <a:xfrm>
            <a:off x="6013350" y="3223022"/>
            <a:ext cx="2664900" cy="376238"/>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a:effectLst/>
          <a:extLst/>
        </p:spPr>
        <p:txBody>
          <a:bodyPr anchor="ctr" anchorCtr="1"/>
          <a:lstStyle/>
          <a:p>
            <a:pPr>
              <a:buFont typeface="Arial" pitchFamily="34" charset="0"/>
              <a:buNone/>
              <a:defRPr/>
            </a:pPr>
            <a:r>
              <a:rPr lang="zh-CN" altLang="en-US" dirty="0">
                <a:latin typeface="Arial" pitchFamily="34" charset="0"/>
                <a:ea typeface="宋体" pitchFamily="2" charset="-122"/>
              </a:rPr>
              <a:t>低</a:t>
            </a:r>
          </a:p>
        </p:txBody>
      </p:sp>
      <p:sp>
        <p:nvSpPr>
          <p:cNvPr id="33" name="矩形 32"/>
          <p:cNvSpPr/>
          <p:nvPr/>
        </p:nvSpPr>
        <p:spPr bwMode="auto">
          <a:xfrm>
            <a:off x="472182" y="3605212"/>
            <a:ext cx="3127665"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400" dirty="0">
                <a:solidFill>
                  <a:schemeClr val="bg1"/>
                </a:solidFill>
              </a:rPr>
              <a:t>运算速度</a:t>
            </a:r>
            <a:r>
              <a:rPr lang="en-US" altLang="zh-CN" sz="1400" dirty="0">
                <a:solidFill>
                  <a:schemeClr val="bg1"/>
                </a:solidFill>
              </a:rPr>
              <a:t>/</a:t>
            </a:r>
            <a:r>
              <a:rPr lang="zh-CN" altLang="en-US" sz="1400" dirty="0">
                <a:solidFill>
                  <a:schemeClr val="bg1"/>
                </a:solidFill>
              </a:rPr>
              <a:t>执行能力</a:t>
            </a:r>
          </a:p>
        </p:txBody>
      </p:sp>
      <p:sp>
        <p:nvSpPr>
          <p:cNvPr id="34" name="矩形 33"/>
          <p:cNvSpPr/>
          <p:nvPr/>
        </p:nvSpPr>
        <p:spPr bwMode="auto">
          <a:xfrm>
            <a:off x="3602830" y="3605212"/>
            <a:ext cx="2412145"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缓慢</a:t>
            </a:r>
          </a:p>
        </p:txBody>
      </p:sp>
      <p:sp>
        <p:nvSpPr>
          <p:cNvPr id="35" name="矩形 34"/>
          <p:cNvSpPr/>
          <p:nvPr/>
        </p:nvSpPr>
        <p:spPr bwMode="auto">
          <a:xfrm>
            <a:off x="6013352" y="3599260"/>
            <a:ext cx="2663104"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p>
            <a:pPr>
              <a:buFont typeface="Arial" pitchFamily="34" charset="0"/>
              <a:buNone/>
              <a:defRPr/>
            </a:pPr>
            <a:r>
              <a:rPr lang="zh-CN" altLang="en-US" dirty="0">
                <a:latin typeface="Arial" pitchFamily="34" charset="0"/>
                <a:ea typeface="宋体" pitchFamily="2" charset="-122"/>
              </a:rPr>
              <a:t>快速</a:t>
            </a:r>
          </a:p>
        </p:txBody>
      </p:sp>
      <p:sp>
        <p:nvSpPr>
          <p:cNvPr id="36" name="矩形 35"/>
          <p:cNvSpPr/>
          <p:nvPr/>
        </p:nvSpPr>
        <p:spPr bwMode="auto">
          <a:xfrm>
            <a:off x="470991" y="3981450"/>
            <a:ext cx="3127665"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400">
                <a:solidFill>
                  <a:schemeClr val="bg1"/>
                </a:solidFill>
              </a:rPr>
              <a:t>交易记录</a:t>
            </a:r>
            <a:r>
              <a:rPr lang="en-US" altLang="zh-CN" sz="1400">
                <a:solidFill>
                  <a:schemeClr val="bg1"/>
                </a:solidFill>
              </a:rPr>
              <a:t>/</a:t>
            </a:r>
            <a:r>
              <a:rPr lang="zh-CN" altLang="en-US" sz="1400">
                <a:solidFill>
                  <a:schemeClr val="bg1"/>
                </a:solidFill>
              </a:rPr>
              <a:t>风险警示</a:t>
            </a:r>
          </a:p>
        </p:txBody>
      </p:sp>
      <p:sp>
        <p:nvSpPr>
          <p:cNvPr id="37" name="矩形 36"/>
          <p:cNvSpPr/>
          <p:nvPr/>
        </p:nvSpPr>
        <p:spPr bwMode="auto">
          <a:xfrm>
            <a:off x="3602830" y="3975497"/>
            <a:ext cx="2412145" cy="376238"/>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人工手动</a:t>
            </a:r>
          </a:p>
        </p:txBody>
      </p:sp>
      <p:sp>
        <p:nvSpPr>
          <p:cNvPr id="38" name="矩形 37"/>
          <p:cNvSpPr/>
          <p:nvPr/>
        </p:nvSpPr>
        <p:spPr bwMode="auto">
          <a:xfrm>
            <a:off x="6013350" y="3969544"/>
            <a:ext cx="2664900" cy="376238"/>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电脑自动</a:t>
            </a:r>
          </a:p>
        </p:txBody>
      </p:sp>
      <p:sp>
        <p:nvSpPr>
          <p:cNvPr id="39" name="矩形 38"/>
          <p:cNvSpPr/>
          <p:nvPr/>
        </p:nvSpPr>
        <p:spPr bwMode="auto">
          <a:xfrm>
            <a:off x="472182" y="4351735"/>
            <a:ext cx="3127665" cy="376238"/>
          </a:xfrm>
          <a:prstGeom prst="rect">
            <a:avLst/>
          </a:prstGeom>
          <a:solidFill>
            <a:srgbClr val="0070C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400">
                <a:solidFill>
                  <a:schemeClr val="bg1"/>
                </a:solidFill>
              </a:rPr>
              <a:t>投资回报率稳定性</a:t>
            </a:r>
          </a:p>
        </p:txBody>
      </p:sp>
      <p:sp>
        <p:nvSpPr>
          <p:cNvPr id="40" name="矩形 39"/>
          <p:cNvSpPr/>
          <p:nvPr/>
        </p:nvSpPr>
        <p:spPr bwMode="auto">
          <a:xfrm>
            <a:off x="3602830" y="4351735"/>
            <a:ext cx="2412145"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不稳定</a:t>
            </a:r>
          </a:p>
        </p:txBody>
      </p:sp>
      <p:sp>
        <p:nvSpPr>
          <p:cNvPr id="41" name="矩形 40"/>
          <p:cNvSpPr/>
          <p:nvPr/>
        </p:nvSpPr>
        <p:spPr bwMode="auto">
          <a:xfrm>
            <a:off x="6012160" y="4345781"/>
            <a:ext cx="2664900" cy="376238"/>
          </a:xfrm>
          <a:prstGeom prst="rect">
            <a:avLst/>
          </a:prstGeom>
          <a:solidFill>
            <a:schemeClr val="accent5">
              <a:lumMod val="60000"/>
              <a:lumOff val="40000"/>
            </a:schemeClr>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350"/>
              <a:t>比较稳定</a:t>
            </a:r>
          </a:p>
        </p:txBody>
      </p:sp>
      <p:sp>
        <p:nvSpPr>
          <p:cNvPr id="42" name="矩形 41"/>
          <p:cNvSpPr/>
          <p:nvPr/>
        </p:nvSpPr>
        <p:spPr bwMode="auto">
          <a:xfrm>
            <a:off x="472182" y="2087166"/>
            <a:ext cx="8204274" cy="377428"/>
          </a:xfrm>
          <a:prstGeom prst="rect">
            <a:avLst/>
          </a:prstGeom>
          <a:solidFill>
            <a:srgbClr val="7030A0"/>
          </a:solidFill>
          <a:ln w="9525" cap="flat" cmpd="sng" algn="ctr">
            <a:solidFill>
              <a:schemeClr val="bg1"/>
            </a:solidFill>
            <a:prstDash val="solid"/>
            <a:round/>
            <a:headEnd type="none" w="med" len="med"/>
            <a:tailEnd type="none" w="med" len="med"/>
          </a:ln>
          <a:effectLst/>
          <a:extLst/>
        </p:spPr>
        <p:txBody>
          <a:bodyPr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spcBef>
                <a:spcPct val="0"/>
              </a:spcBef>
              <a:buFontTx/>
              <a:buNone/>
            </a:pPr>
            <a:r>
              <a:rPr lang="zh-CN" altLang="en-US" sz="1600" b="1">
                <a:solidFill>
                  <a:schemeClr val="bg1"/>
                </a:solidFill>
                <a:latin typeface="Lantinghei SC Demibold" charset="-122"/>
                <a:ea typeface="Lantinghei SC Demibold" charset="-122"/>
                <a:cs typeface="Lantinghei SC Demibold" charset="-122"/>
              </a:rPr>
              <a:t>主观交易与量化交易对比</a:t>
            </a:r>
          </a:p>
        </p:txBody>
      </p:sp>
    </p:spTree>
    <p:extLst>
      <p:ext uri="{BB962C8B-B14F-4D97-AF65-F5344CB8AC3E}">
        <p14:creationId xmlns:p14="http://schemas.microsoft.com/office/powerpoint/2010/main" val="388454737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67544" y="247650"/>
            <a:ext cx="236220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发展阶段</a:t>
            </a:r>
          </a:p>
        </p:txBody>
      </p:sp>
      <p:graphicFrame>
        <p:nvGraphicFramePr>
          <p:cNvPr id="46" name="内容占位符 9"/>
          <p:cNvGraphicFramePr>
            <a:graphicFrameLocks noGrp="1"/>
          </p:cNvGraphicFramePr>
          <p:nvPr>
            <p:extLst>
              <p:ext uri="{D42A27DB-BD31-4B8C-83A1-F6EECF244321}">
                <p14:modId xmlns:p14="http://schemas.microsoft.com/office/powerpoint/2010/main" val="739391459"/>
              </p:ext>
            </p:extLst>
          </p:nvPr>
        </p:nvGraphicFramePr>
        <p:xfrm>
          <a:off x="467544" y="920354"/>
          <a:ext cx="8208911" cy="3331606"/>
        </p:xfrm>
        <a:graphic>
          <a:graphicData uri="http://schemas.openxmlformats.org/drawingml/2006/table">
            <a:tbl>
              <a:tblPr/>
              <a:tblGrid>
                <a:gridCol w="1388978">
                  <a:extLst>
                    <a:ext uri="{9D8B030D-6E8A-4147-A177-3AD203B41FA5}">
                      <a16:colId xmlns:a16="http://schemas.microsoft.com/office/drawing/2014/main" xmlns="" val="20000"/>
                    </a:ext>
                  </a:extLst>
                </a:gridCol>
                <a:gridCol w="2262097">
                  <a:extLst>
                    <a:ext uri="{9D8B030D-6E8A-4147-A177-3AD203B41FA5}">
                      <a16:colId xmlns:a16="http://schemas.microsoft.com/office/drawing/2014/main" xmlns="" val="20001"/>
                    </a:ext>
                  </a:extLst>
                </a:gridCol>
                <a:gridCol w="2263698">
                  <a:extLst>
                    <a:ext uri="{9D8B030D-6E8A-4147-A177-3AD203B41FA5}">
                      <a16:colId xmlns:a16="http://schemas.microsoft.com/office/drawing/2014/main" xmlns="" val="20002"/>
                    </a:ext>
                  </a:extLst>
                </a:gridCol>
                <a:gridCol w="2294138">
                  <a:extLst>
                    <a:ext uri="{9D8B030D-6E8A-4147-A177-3AD203B41FA5}">
                      <a16:colId xmlns:a16="http://schemas.microsoft.com/office/drawing/2014/main" xmlns="" val="20003"/>
                    </a:ext>
                  </a:extLst>
                </a:gridCol>
              </a:tblGrid>
              <a:tr h="419165">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charset="0"/>
                          <a:ea typeface="微软雅黑" charset="-122"/>
                        </a:rPr>
                        <a:t>阶段</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charset="0"/>
                          <a:ea typeface="微软雅黑" charset="-122"/>
                        </a:rPr>
                        <a:t>过去</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charset="0"/>
                          <a:ea typeface="微软雅黑" charset="-122"/>
                        </a:rPr>
                        <a:t>现在</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charset="0"/>
                          <a:ea typeface="微软雅黑" charset="-122"/>
                        </a:rPr>
                        <a:t>未来</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xmlns="" val="10000"/>
                  </a:ext>
                </a:extLst>
              </a:tr>
              <a:tr h="573797">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时间</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约</a:t>
                      </a:r>
                      <a:r>
                        <a:rPr kumimoji="0" lang="en-US" altLang="zh-CN" sz="900" b="0" i="0" u="none" strike="noStrike" cap="none" normalizeH="0" baseline="0">
                          <a:ln>
                            <a:noFill/>
                          </a:ln>
                          <a:solidFill>
                            <a:srgbClr val="1C1C1C"/>
                          </a:solidFill>
                          <a:effectLst/>
                          <a:latin typeface="Arial" charset="0"/>
                          <a:ea typeface="微软雅黑" charset="-122"/>
                        </a:rPr>
                        <a:t>1995</a:t>
                      </a:r>
                      <a:r>
                        <a:rPr kumimoji="0" lang="zh-CN" altLang="en-US" sz="900" b="0" i="0" u="none" strike="noStrike" cap="none" normalizeH="0" baseline="0">
                          <a:ln>
                            <a:noFill/>
                          </a:ln>
                          <a:solidFill>
                            <a:srgbClr val="1C1C1C"/>
                          </a:solidFill>
                          <a:effectLst/>
                          <a:latin typeface="Arial" charset="0"/>
                          <a:ea typeface="微软雅黑" charset="-122"/>
                        </a:rPr>
                        <a:t>年以前计算机尚未普及，互联网尚未出现</a:t>
                      </a:r>
                      <a:endParaRPr kumimoji="0" lang="en-US" altLang="zh-CN" sz="900" b="0" i="0" u="none" strike="noStrike" cap="none" normalizeH="0" baseline="0">
                        <a:ln>
                          <a:noFill/>
                        </a:ln>
                        <a:solidFill>
                          <a:srgbClr val="1C1C1C"/>
                        </a:solidFill>
                        <a:effectLst/>
                        <a:latin typeface="Arial" charset="0"/>
                        <a:ea typeface="微软雅黑" charset="-122"/>
                      </a:endParaRP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约</a:t>
                      </a:r>
                      <a:r>
                        <a:rPr kumimoji="0" lang="en-US" altLang="zh-CN" sz="900" b="0" i="0" u="none" strike="noStrike" cap="none" normalizeH="0" baseline="0">
                          <a:ln>
                            <a:noFill/>
                          </a:ln>
                          <a:solidFill>
                            <a:srgbClr val="1C1C1C"/>
                          </a:solidFill>
                          <a:effectLst/>
                          <a:latin typeface="Arial" charset="0"/>
                          <a:ea typeface="微软雅黑" charset="-122"/>
                        </a:rPr>
                        <a:t>1995</a:t>
                      </a:r>
                      <a:r>
                        <a:rPr kumimoji="0" lang="zh-CN" altLang="en-US" sz="900" b="0" i="0" u="none" strike="noStrike" cap="none" normalizeH="0" baseline="0">
                          <a:ln>
                            <a:noFill/>
                          </a:ln>
                          <a:solidFill>
                            <a:srgbClr val="1C1C1C"/>
                          </a:solidFill>
                          <a:effectLst/>
                          <a:latin typeface="Arial" charset="0"/>
                          <a:ea typeface="微软雅黑" charset="-122"/>
                        </a:rPr>
                        <a:t>年以后计算机与网络逐渐普及券商提供整交易软件</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约</a:t>
                      </a:r>
                      <a:r>
                        <a:rPr kumimoji="0" lang="en-US" altLang="zh-CN" sz="900" b="0" i="0" u="none" strike="noStrike" cap="none" normalizeH="0" baseline="0">
                          <a:ln>
                            <a:noFill/>
                          </a:ln>
                          <a:solidFill>
                            <a:srgbClr val="1C1C1C"/>
                          </a:solidFill>
                          <a:effectLst/>
                          <a:latin typeface="Arial" charset="0"/>
                          <a:ea typeface="微软雅黑" charset="-122"/>
                        </a:rPr>
                        <a:t>2005</a:t>
                      </a:r>
                      <a:r>
                        <a:rPr kumimoji="0" lang="zh-CN" altLang="en-US" sz="900" b="0" i="0" u="none" strike="noStrike" cap="none" normalizeH="0" baseline="0">
                          <a:ln>
                            <a:noFill/>
                          </a:ln>
                          <a:solidFill>
                            <a:srgbClr val="1C1C1C"/>
                          </a:solidFill>
                          <a:effectLst/>
                          <a:latin typeface="Arial" charset="0"/>
                          <a:ea typeface="微软雅黑" charset="-122"/>
                        </a:rPr>
                        <a:t>年以后衍生商品交易量超越现货资本市场国际化</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分析</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运用报纸线图与简单工具</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看盘软件设定参数做盘后分析</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以算法回测、分析并调校策略</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xmlns="" val="10002"/>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看盘</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广播、电视</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看盘软件、网络看盘</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定制选择资讯以算法规则过滤</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3"/>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决策</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人脑</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人脑、简单软件参数规则过滤</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程序规则产生下单决策</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xmlns="" val="10004"/>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下单</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1C1C1C"/>
                          </a:solidFill>
                          <a:effectLst/>
                          <a:latin typeface="Arial" charset="0"/>
                          <a:ea typeface="微软雅黑" charset="-122"/>
                        </a:rPr>
                        <a:t>柜台、电话、传真</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看盘软件、网络下单</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程序化软件直接下单</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5"/>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回报</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柜台、电话、邮件</a:t>
                      </a:r>
                      <a:endParaRPr kumimoji="0" lang="en-US" altLang="zh-CN" sz="900" b="0" i="0" u="none" strike="noStrike" cap="none" normalizeH="0" baseline="0">
                        <a:ln>
                          <a:noFill/>
                        </a:ln>
                        <a:solidFill>
                          <a:srgbClr val="1C1C1C"/>
                        </a:solidFill>
                        <a:effectLst/>
                        <a:latin typeface="Arial" charset="0"/>
                        <a:ea typeface="微软雅黑" charset="-122"/>
                      </a:endParaRP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1C1C1C"/>
                          </a:solidFill>
                          <a:effectLst/>
                          <a:latin typeface="Arial" charset="0"/>
                          <a:ea typeface="微软雅黑" charset="-122"/>
                        </a:rPr>
                        <a:t>线上成交回报、邮件</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程序化软件及时取得委托、成交回报</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xmlns="" val="10006"/>
                  </a:ext>
                </a:extLst>
              </a:tr>
              <a:tr h="389774">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1C1C1C"/>
                          </a:solidFill>
                          <a:effectLst/>
                          <a:latin typeface="Arial" charset="0"/>
                          <a:ea typeface="微软雅黑" charset="-122"/>
                        </a:rPr>
                        <a:t>总结</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报纸分析、现场看盘、交易所喊价</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a:ln>
                            <a:noFill/>
                          </a:ln>
                          <a:solidFill>
                            <a:srgbClr val="1C1C1C"/>
                          </a:solidFill>
                          <a:effectLst/>
                          <a:latin typeface="Arial" charset="0"/>
                          <a:ea typeface="微软雅黑" charset="-122"/>
                        </a:rPr>
                        <a:t>软件分析、双眼盯盘、手动下单</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charset="0"/>
                          <a:ea typeface="宋体" charset="-122"/>
                          <a:sym typeface="Arial" charset="0"/>
                        </a:defRPr>
                      </a:lvl1pPr>
                      <a:lvl2pPr marL="742950" indent="-285750">
                        <a:spcBef>
                          <a:spcPct val="20000"/>
                        </a:spcBef>
                        <a:defRPr sz="2400">
                          <a:solidFill>
                            <a:schemeClr val="tx1"/>
                          </a:solidFill>
                          <a:latin typeface="Arial" charset="0"/>
                          <a:ea typeface="宋体" charset="-122"/>
                          <a:sym typeface="Arial" charset="0"/>
                        </a:defRPr>
                      </a:lvl2pPr>
                      <a:lvl3pPr marL="1143000" indent="-228600">
                        <a:spcBef>
                          <a:spcPct val="20000"/>
                        </a:spcBef>
                        <a:defRPr sz="2000">
                          <a:solidFill>
                            <a:schemeClr val="tx1"/>
                          </a:solidFill>
                          <a:latin typeface="Arial" charset="0"/>
                          <a:ea typeface="宋体" charset="-122"/>
                          <a:sym typeface="Arial" charset="0"/>
                        </a:defRPr>
                      </a:lvl3pPr>
                      <a:lvl4pPr marL="1600200" indent="-228600">
                        <a:spcBef>
                          <a:spcPct val="20000"/>
                        </a:spcBef>
                        <a:defRPr>
                          <a:solidFill>
                            <a:schemeClr val="tx1"/>
                          </a:solidFill>
                          <a:latin typeface="Arial" charset="0"/>
                          <a:ea typeface="宋体" charset="-122"/>
                          <a:sym typeface="Arial" charset="0"/>
                        </a:defRPr>
                      </a:lvl4pPr>
                      <a:lvl5pPr marL="2057400" indent="-228600">
                        <a:spcBef>
                          <a:spcPct val="20000"/>
                        </a:spcBef>
                        <a:defRPr>
                          <a:solidFill>
                            <a:schemeClr val="tx1"/>
                          </a:solidFill>
                          <a:latin typeface="Arial" charset="0"/>
                          <a:ea typeface="宋体" charset="-122"/>
                          <a:sym typeface="Arial" charset="0"/>
                        </a:defRPr>
                      </a:lvl5pPr>
                      <a:lvl6pPr marL="2514600" indent="-228600" eaLnBrk="0" fontAlgn="base" hangingPunct="0">
                        <a:spcBef>
                          <a:spcPct val="20000"/>
                        </a:spcBef>
                        <a:spcAft>
                          <a:spcPct val="0"/>
                        </a:spcAft>
                        <a:defRPr>
                          <a:solidFill>
                            <a:schemeClr val="tx1"/>
                          </a:solidFill>
                          <a:latin typeface="Arial" charset="0"/>
                          <a:ea typeface="宋体" charset="-122"/>
                          <a:sym typeface="Arial" charset="0"/>
                        </a:defRPr>
                      </a:lvl6pPr>
                      <a:lvl7pPr marL="2971800" indent="-228600" eaLnBrk="0" fontAlgn="base" hangingPunct="0">
                        <a:spcBef>
                          <a:spcPct val="20000"/>
                        </a:spcBef>
                        <a:spcAft>
                          <a:spcPct val="0"/>
                        </a:spcAft>
                        <a:defRPr>
                          <a:solidFill>
                            <a:schemeClr val="tx1"/>
                          </a:solidFill>
                          <a:latin typeface="Arial" charset="0"/>
                          <a:ea typeface="宋体" charset="-122"/>
                          <a:sym typeface="Arial" charset="0"/>
                        </a:defRPr>
                      </a:lvl7pPr>
                      <a:lvl8pPr marL="3429000" indent="-228600" eaLnBrk="0" fontAlgn="base" hangingPunct="0">
                        <a:spcBef>
                          <a:spcPct val="20000"/>
                        </a:spcBef>
                        <a:spcAft>
                          <a:spcPct val="0"/>
                        </a:spcAft>
                        <a:defRPr>
                          <a:solidFill>
                            <a:schemeClr val="tx1"/>
                          </a:solidFill>
                          <a:latin typeface="Arial" charset="0"/>
                          <a:ea typeface="宋体" charset="-122"/>
                          <a:sym typeface="Arial" charset="0"/>
                        </a:defRPr>
                      </a:lvl8pPr>
                      <a:lvl9pPr marL="3886200" indent="-228600" eaLnBrk="0" fontAlgn="base" hangingPunct="0">
                        <a:spcBef>
                          <a:spcPct val="20000"/>
                        </a:spcBef>
                        <a:spcAft>
                          <a:spcPct val="0"/>
                        </a:spcAft>
                        <a:defRPr>
                          <a:solidFill>
                            <a:schemeClr val="tx1"/>
                          </a:solidFill>
                          <a:latin typeface="Arial" charset="0"/>
                          <a:ea typeface="宋体" charset="-122"/>
                          <a:sym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1C1C1C"/>
                          </a:solidFill>
                          <a:effectLst/>
                          <a:latin typeface="Arial" charset="0"/>
                          <a:ea typeface="微软雅黑" charset="-122"/>
                        </a:rPr>
                        <a:t>程序交易化交易回测、取价、自动下单</a:t>
                      </a:r>
                    </a:p>
                  </a:txBody>
                  <a:tcPr marL="68585" marR="68585" marT="34289" marB="34289" anchor="ctr" horzOverflow="overflow">
                    <a:lnL>
                      <a:noFill/>
                    </a:lnL>
                    <a:lnR>
                      <a:noFill/>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7"/>
                  </a:ext>
                </a:extLst>
              </a:tr>
            </a:tbl>
          </a:graphicData>
        </a:graphic>
      </p:graphicFrame>
      <p:sp>
        <p:nvSpPr>
          <p:cNvPr id="3" name="矩形 2"/>
          <p:cNvSpPr/>
          <p:nvPr/>
        </p:nvSpPr>
        <p:spPr bwMode="auto">
          <a:xfrm>
            <a:off x="467544" y="4251961"/>
            <a:ext cx="8208911" cy="425054"/>
          </a:xfrm>
          <a:prstGeom prst="rect">
            <a:avLst/>
          </a:prstGeom>
          <a:solidFill>
            <a:schemeClr val="accent5">
              <a:lumMod val="75000"/>
            </a:schemeClr>
          </a:solidFill>
          <a:ln w="9525" cap="flat" cmpd="sng" algn="ctr">
            <a:solidFill>
              <a:schemeClr val="bg1"/>
            </a:solidFill>
            <a:prstDash val="solid"/>
            <a:round/>
            <a:headEnd type="none" w="med" len="med"/>
            <a:tailEnd type="none" w="med" len="med"/>
          </a:ln>
          <a:effectLst/>
          <a:extLst/>
        </p:spPr>
        <p:txBody>
          <a:bodyPr/>
          <a:lstStyle/>
          <a:p>
            <a:pPr>
              <a:buFont typeface="Arial" pitchFamily="34" charset="0"/>
              <a:buNone/>
              <a:defRPr/>
            </a:pPr>
            <a:endParaRPr lang="zh-CN" altLang="en-US">
              <a:latin typeface="Arial" pitchFamily="34" charset="0"/>
              <a:ea typeface="宋体" pitchFamily="2" charset="-122"/>
            </a:endParaRPr>
          </a:p>
        </p:txBody>
      </p:sp>
    </p:spTree>
    <p:extLst>
      <p:ext uri="{BB962C8B-B14F-4D97-AF65-F5344CB8AC3E}">
        <p14:creationId xmlns:p14="http://schemas.microsoft.com/office/powerpoint/2010/main" val="213909727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467544" y="247650"/>
            <a:ext cx="2344340"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业务架构</a:t>
            </a:r>
          </a:p>
        </p:txBody>
      </p:sp>
      <p:sp>
        <p:nvSpPr>
          <p:cNvPr id="13315" name="内容占位符 2"/>
          <p:cNvSpPr>
            <a:spLocks noGrp="1" noChangeArrowheads="1"/>
          </p:cNvSpPr>
          <p:nvPr/>
        </p:nvSpPr>
        <p:spPr bwMode="auto">
          <a:xfrm>
            <a:off x="1515666" y="838200"/>
            <a:ext cx="5893594" cy="257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2900" indent="-342900" defTabSz="0">
              <a:spcBef>
                <a:spcPct val="20000"/>
              </a:spcBef>
              <a:buChar char="•"/>
              <a:defRPr sz="3200">
                <a:solidFill>
                  <a:schemeClr val="tx1"/>
                </a:solidFill>
                <a:latin typeface="Arial" charset="0"/>
                <a:ea typeface="宋体" charset="-122"/>
                <a:sym typeface="Arial" charset="0"/>
              </a:defRPr>
            </a:lvl1pPr>
            <a:lvl2pPr marL="742950" indent="-285750" defTabSz="0">
              <a:spcBef>
                <a:spcPct val="20000"/>
              </a:spcBef>
              <a:buChar char="–"/>
              <a:defRPr sz="2800">
                <a:solidFill>
                  <a:schemeClr val="tx1"/>
                </a:solidFill>
                <a:latin typeface="Arial" charset="0"/>
                <a:ea typeface="宋体" charset="-122"/>
                <a:sym typeface="Arial" charset="0"/>
              </a:defRPr>
            </a:lvl2pPr>
            <a:lvl3pPr marL="1143000" indent="-228600" defTabSz="0">
              <a:spcBef>
                <a:spcPct val="20000"/>
              </a:spcBef>
              <a:buChar char="•"/>
              <a:defRPr sz="2400">
                <a:solidFill>
                  <a:schemeClr val="tx1"/>
                </a:solidFill>
                <a:latin typeface="Arial" charset="0"/>
                <a:ea typeface="宋体" charset="-122"/>
                <a:sym typeface="Arial" charset="0"/>
              </a:defRPr>
            </a:lvl3pPr>
            <a:lvl4pPr marL="1600200" indent="-228600" defTabSz="0">
              <a:spcBef>
                <a:spcPct val="20000"/>
              </a:spcBef>
              <a:buChar char="–"/>
              <a:defRPr sz="2000">
                <a:solidFill>
                  <a:schemeClr val="tx1"/>
                </a:solidFill>
                <a:latin typeface="Arial" charset="0"/>
                <a:ea typeface="宋体" charset="-122"/>
                <a:sym typeface="Arial" charset="0"/>
              </a:defRPr>
            </a:lvl4pPr>
            <a:lvl5pPr marL="2057400" indent="-228600" defTabSz="0">
              <a:spcBef>
                <a:spcPct val="20000"/>
              </a:spcBef>
              <a:buChar char="»"/>
              <a:defRPr sz="2000">
                <a:solidFill>
                  <a:schemeClr val="tx1"/>
                </a:solidFill>
                <a:latin typeface="Arial" charset="0"/>
                <a:ea typeface="宋体" charset="-122"/>
                <a:sym typeface="Arial" charset="0"/>
              </a:defRPr>
            </a:lvl5pPr>
            <a:lvl6pPr marL="25146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defTabSz="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buFontTx/>
              <a:buNone/>
              <a:defRPr/>
            </a:pPr>
            <a:endParaRPr lang="en-US" altLang="zh-CN" sz="1650"/>
          </a:p>
        </p:txBody>
      </p:sp>
      <p:sp>
        <p:nvSpPr>
          <p:cNvPr id="21" name="AutoShape 34"/>
          <p:cNvSpPr>
            <a:spLocks noChangeArrowheads="1"/>
          </p:cNvSpPr>
          <p:nvPr/>
        </p:nvSpPr>
        <p:spPr bwMode="auto">
          <a:xfrm>
            <a:off x="467544" y="3897411"/>
            <a:ext cx="8199388" cy="774174"/>
          </a:xfrm>
          <a:prstGeom prst="roundRect">
            <a:avLst>
              <a:gd name="adj" fmla="val 4838"/>
            </a:avLst>
          </a:prstGeom>
          <a:solidFill>
            <a:schemeClr val="accent1">
              <a:lumMod val="75000"/>
            </a:schemeClr>
          </a:solidFill>
          <a:ln w="9525" cap="flat" cmpd="sng">
            <a:noFill/>
            <a:bevel/>
            <a:headEnd/>
            <a:tailEnd/>
          </a:ln>
          <a:effectLst>
            <a:prstShdw prst="shdw17" dist="17961" dir="2700000">
              <a:srgbClr val="007A5C"/>
            </a:prstShdw>
          </a:effectLst>
        </p:spPr>
        <p:txBody>
          <a:bodyPr wrap="none" anchorCtr="1"/>
          <a:lstStyle/>
          <a:p>
            <a:pPr algn="ctr" eaLnBrk="1" hangingPunct="1">
              <a:lnSpc>
                <a:spcPct val="80000"/>
              </a:lnSpc>
              <a:buFont typeface="Arial" pitchFamily="34" charset="0"/>
              <a:buNone/>
              <a:defRPr/>
            </a:pPr>
            <a:r>
              <a:rPr lang="zh-CN" altLang="en-US" sz="1200" b="1" dirty="0">
                <a:solidFill>
                  <a:schemeClr val="bg1"/>
                </a:solidFill>
                <a:effectLst>
                  <a:outerShdw blurRad="38100" dist="38100" dir="2700000" algn="tl">
                    <a:srgbClr val="000000"/>
                  </a:outerShdw>
                </a:effectLst>
                <a:latin typeface="仿宋_GB2312" pitchFamily="1" charset="-122"/>
                <a:ea typeface="仿宋_GB2312" pitchFamily="1" charset="-122"/>
              </a:rPr>
              <a:t>数据      </a:t>
            </a:r>
          </a:p>
        </p:txBody>
      </p:sp>
      <p:sp>
        <p:nvSpPr>
          <p:cNvPr id="39" name="AutoShape 4"/>
          <p:cNvSpPr>
            <a:spLocks noChangeArrowheads="1"/>
          </p:cNvSpPr>
          <p:nvPr/>
        </p:nvSpPr>
        <p:spPr bwMode="auto">
          <a:xfrm>
            <a:off x="6768704" y="984648"/>
            <a:ext cx="1898228" cy="2809304"/>
          </a:xfrm>
          <a:prstGeom prst="roundRect">
            <a:avLst>
              <a:gd name="adj" fmla="val 4838"/>
            </a:avLst>
          </a:prstGeom>
          <a:solidFill>
            <a:srgbClr val="6666FF"/>
          </a:solidFill>
          <a:ln w="9525" cap="flat" cmpd="sng">
            <a:noFill/>
            <a:bevel/>
            <a:headEnd/>
            <a:tailEnd/>
          </a:ln>
          <a:effectLst>
            <a:prstShdw prst="shdw17" dist="17961" dir="2700000">
              <a:srgbClr val="007A5C"/>
            </a:prstShdw>
          </a:effectLst>
        </p:spPr>
        <p:txBody>
          <a:bodyPr wrap="none"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200" b="1">
                <a:solidFill>
                  <a:schemeClr val="bg1"/>
                </a:solidFill>
                <a:effectLst>
                  <a:outerShdw blurRad="38100" dist="38100" dir="2700000" algn="tl">
                    <a:srgbClr val="000000"/>
                  </a:outerShdw>
                </a:effectLst>
                <a:latin typeface="仿宋_GB2312" charset="0"/>
                <a:ea typeface="仿宋_GB2312" charset="0"/>
              </a:rPr>
              <a:t>外部系统 </a:t>
            </a:r>
          </a:p>
        </p:txBody>
      </p:sp>
      <p:sp>
        <p:nvSpPr>
          <p:cNvPr id="40" name="AutoShape 34"/>
          <p:cNvSpPr>
            <a:spLocks noChangeArrowheads="1"/>
          </p:cNvSpPr>
          <p:nvPr/>
        </p:nvSpPr>
        <p:spPr bwMode="auto">
          <a:xfrm>
            <a:off x="467544" y="3118421"/>
            <a:ext cx="6227341" cy="677465"/>
          </a:xfrm>
          <a:prstGeom prst="roundRect">
            <a:avLst>
              <a:gd name="adj" fmla="val 4838"/>
            </a:avLst>
          </a:prstGeom>
          <a:solidFill>
            <a:schemeClr val="accent6">
              <a:lumMod val="75000"/>
            </a:schemeClr>
          </a:solidFill>
          <a:ln w="9525" cap="flat" cmpd="sng">
            <a:noFill/>
            <a:bevel/>
            <a:headEnd/>
            <a:tailEnd/>
          </a:ln>
          <a:effectLst>
            <a:prstShdw prst="shdw17" dist="17961" dir="2700000">
              <a:srgbClr val="007A5C"/>
            </a:prstShdw>
          </a:effectLst>
        </p:spPr>
        <p:txBody>
          <a:bodyPr wrap="none" anchorCtr="1"/>
          <a:lstStyle/>
          <a:p>
            <a:pPr algn="ctr" eaLnBrk="1" hangingPunct="1">
              <a:lnSpc>
                <a:spcPct val="80000"/>
              </a:lnSpc>
              <a:buFont typeface="Arial" pitchFamily="34" charset="0"/>
              <a:buNone/>
              <a:defRPr/>
            </a:pPr>
            <a:r>
              <a:rPr lang="zh-CN" altLang="en-US" sz="1200" b="1" dirty="0">
                <a:solidFill>
                  <a:schemeClr val="bg1"/>
                </a:solidFill>
                <a:effectLst>
                  <a:outerShdw blurRad="38100" dist="38100" dir="2700000" algn="tl">
                    <a:srgbClr val="000000"/>
                  </a:outerShdw>
                </a:effectLst>
                <a:latin typeface="仿宋_GB2312" pitchFamily="1" charset="-122"/>
                <a:ea typeface="仿宋_GB2312" pitchFamily="1" charset="-122"/>
              </a:rPr>
              <a:t>接口</a:t>
            </a:r>
          </a:p>
        </p:txBody>
      </p:sp>
      <p:sp>
        <p:nvSpPr>
          <p:cNvPr id="42" name="Rectangle 7"/>
          <p:cNvSpPr>
            <a:spLocks noChangeArrowheads="1"/>
          </p:cNvSpPr>
          <p:nvPr/>
        </p:nvSpPr>
        <p:spPr bwMode="auto">
          <a:xfrm>
            <a:off x="1651397" y="1239441"/>
            <a:ext cx="1117997" cy="283369"/>
          </a:xfrm>
          <a:prstGeom prst="rect">
            <a:avLst/>
          </a:prstGeom>
          <a:solidFill>
            <a:schemeClr val="accent1">
              <a:lumMod val="90000"/>
            </a:schemeClr>
          </a:solidFill>
          <a:ln>
            <a:noFill/>
          </a:ln>
          <a:effectLst>
            <a:prstShdw prst="shdw17" dist="17961" dir="2700000">
              <a:srgbClr val="99995C"/>
            </a:prstShdw>
          </a:effectLst>
        </p:spPr>
        <p:txBody>
          <a:bodyPr wrap="none"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a:latin typeface="仿宋_GB2312" charset="0"/>
                <a:ea typeface="仿宋_GB2312" charset="0"/>
              </a:rPr>
              <a:t>历史回测</a:t>
            </a:r>
          </a:p>
        </p:txBody>
      </p:sp>
      <p:sp>
        <p:nvSpPr>
          <p:cNvPr id="41" name="AutoShape 34"/>
          <p:cNvSpPr>
            <a:spLocks noChangeArrowheads="1"/>
          </p:cNvSpPr>
          <p:nvPr/>
        </p:nvSpPr>
        <p:spPr bwMode="auto">
          <a:xfrm>
            <a:off x="467544" y="1006419"/>
            <a:ext cx="6207100" cy="2041922"/>
          </a:xfrm>
          <a:prstGeom prst="roundRect">
            <a:avLst>
              <a:gd name="adj" fmla="val 4838"/>
            </a:avLst>
          </a:prstGeom>
          <a:solidFill>
            <a:srgbClr val="00B0F0"/>
          </a:solidFill>
          <a:ln w="9525" cap="flat" cmpd="sng">
            <a:noFill/>
            <a:bevel/>
            <a:headEnd/>
            <a:tailEnd/>
          </a:ln>
          <a:effectLst>
            <a:prstShdw prst="shdw17" dist="17961" dir="2700000">
              <a:srgbClr val="007A5C"/>
            </a:prstShdw>
          </a:effectLst>
        </p:spPr>
        <p:txBody>
          <a:bodyPr wrap="none" anchorCtr="1"/>
          <a:lstStyle/>
          <a:p>
            <a:pPr algn="ctr" eaLnBrk="1" hangingPunct="1">
              <a:lnSpc>
                <a:spcPct val="80000"/>
              </a:lnSpc>
              <a:buFont typeface="Arial" pitchFamily="34" charset="0"/>
              <a:buNone/>
              <a:defRPr/>
            </a:pPr>
            <a:r>
              <a:rPr lang="zh-CN" altLang="en-US" sz="1200" b="1" dirty="0">
                <a:solidFill>
                  <a:schemeClr val="bg1"/>
                </a:solidFill>
                <a:effectLst>
                  <a:outerShdw blurRad="38100" dist="38100" dir="2700000" algn="tl">
                    <a:srgbClr val="000000"/>
                  </a:outerShdw>
                </a:effectLst>
                <a:latin typeface="仿宋_GB2312" pitchFamily="1" charset="-122"/>
                <a:ea typeface="仿宋_GB2312" pitchFamily="1" charset="-122"/>
              </a:rPr>
              <a:t>业务</a:t>
            </a:r>
          </a:p>
        </p:txBody>
      </p:sp>
      <p:sp>
        <p:nvSpPr>
          <p:cNvPr id="43" name="Rectangle 7"/>
          <p:cNvSpPr>
            <a:spLocks noChangeArrowheads="1"/>
          </p:cNvSpPr>
          <p:nvPr/>
        </p:nvSpPr>
        <p:spPr bwMode="auto">
          <a:xfrm>
            <a:off x="2627784" y="1245394"/>
            <a:ext cx="994172" cy="283369"/>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实盘模拟</a:t>
            </a:r>
          </a:p>
        </p:txBody>
      </p:sp>
      <p:sp>
        <p:nvSpPr>
          <p:cNvPr id="44" name="Rectangle 7"/>
          <p:cNvSpPr>
            <a:spLocks noChangeArrowheads="1"/>
          </p:cNvSpPr>
          <p:nvPr/>
        </p:nvSpPr>
        <p:spPr bwMode="auto">
          <a:xfrm>
            <a:off x="3988816" y="1221579"/>
            <a:ext cx="994172" cy="283369"/>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a:latin typeface="仿宋_GB2312" charset="0"/>
                <a:ea typeface="仿宋_GB2312" charset="0"/>
              </a:rPr>
              <a:t>策略竞赛</a:t>
            </a:r>
          </a:p>
        </p:txBody>
      </p:sp>
      <p:sp>
        <p:nvSpPr>
          <p:cNvPr id="45" name="Rectangle 7"/>
          <p:cNvSpPr>
            <a:spLocks noChangeArrowheads="1"/>
          </p:cNvSpPr>
          <p:nvPr/>
        </p:nvSpPr>
        <p:spPr bwMode="auto">
          <a:xfrm>
            <a:off x="5484190" y="1228321"/>
            <a:ext cx="994172" cy="283369"/>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a:latin typeface="仿宋_GB2312" charset="0"/>
                <a:ea typeface="仿宋_GB2312" charset="0"/>
              </a:rPr>
              <a:t>在线社区</a:t>
            </a:r>
          </a:p>
        </p:txBody>
      </p:sp>
      <p:sp>
        <p:nvSpPr>
          <p:cNvPr id="54" name="Rectangle 54"/>
          <p:cNvSpPr>
            <a:spLocks noChangeArrowheads="1"/>
          </p:cNvSpPr>
          <p:nvPr/>
        </p:nvSpPr>
        <p:spPr bwMode="auto">
          <a:xfrm>
            <a:off x="857858" y="3367087"/>
            <a:ext cx="1260872" cy="235744"/>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lnSpc>
                <a:spcPct val="80000"/>
              </a:lnSpc>
              <a:spcBef>
                <a:spcPct val="0"/>
              </a:spcBef>
              <a:buFontTx/>
              <a:buNone/>
              <a:defRPr/>
            </a:pPr>
            <a:r>
              <a:rPr lang="en-US" altLang="zh-CN" sz="1050" b="1" dirty="0">
                <a:latin typeface="仿宋_GB2312" pitchFamily="1" charset="-122"/>
                <a:ea typeface="仿宋_GB2312" pitchFamily="1" charset="-122"/>
              </a:rPr>
              <a:t>Java API</a:t>
            </a:r>
            <a:endParaRPr lang="zh-CN" altLang="en-US" sz="1050" b="1" dirty="0">
              <a:latin typeface="仿宋_GB2312" pitchFamily="1" charset="-122"/>
              <a:ea typeface="仿宋_GB2312" pitchFamily="1" charset="-122"/>
            </a:endParaRPr>
          </a:p>
        </p:txBody>
      </p:sp>
      <p:sp>
        <p:nvSpPr>
          <p:cNvPr id="55" name="Rectangle 54"/>
          <p:cNvSpPr>
            <a:spLocks noChangeArrowheads="1"/>
          </p:cNvSpPr>
          <p:nvPr/>
        </p:nvSpPr>
        <p:spPr bwMode="auto">
          <a:xfrm>
            <a:off x="2881313" y="3367087"/>
            <a:ext cx="1260872" cy="235744"/>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lnSpc>
                <a:spcPct val="80000"/>
              </a:lnSpc>
              <a:spcBef>
                <a:spcPct val="0"/>
              </a:spcBef>
              <a:buFontTx/>
              <a:buNone/>
              <a:defRPr/>
            </a:pPr>
            <a:r>
              <a:rPr lang="en-US" altLang="zh-CN" sz="1050" b="1" dirty="0">
                <a:latin typeface="仿宋_GB2312" pitchFamily="1" charset="-122"/>
                <a:ea typeface="仿宋_GB2312" pitchFamily="1" charset="-122"/>
              </a:rPr>
              <a:t>Python API</a:t>
            </a:r>
            <a:endParaRPr lang="zh-CN" altLang="en-US" sz="1050" b="1" dirty="0">
              <a:latin typeface="仿宋_GB2312" pitchFamily="1" charset="-122"/>
              <a:ea typeface="仿宋_GB2312" pitchFamily="1" charset="-122"/>
            </a:endParaRPr>
          </a:p>
        </p:txBody>
      </p:sp>
      <p:sp>
        <p:nvSpPr>
          <p:cNvPr id="56" name="Rectangle 54"/>
          <p:cNvSpPr>
            <a:spLocks noChangeArrowheads="1"/>
          </p:cNvSpPr>
          <p:nvPr/>
        </p:nvSpPr>
        <p:spPr bwMode="auto">
          <a:xfrm>
            <a:off x="4948237" y="3371849"/>
            <a:ext cx="1260872" cy="235744"/>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anchor="ctr"/>
          <a:lstStyle>
            <a:lvl1pPr>
              <a:spcBef>
                <a:spcPct val="20000"/>
              </a:spcBef>
              <a:buChar char="•"/>
              <a:defRPr sz="3200">
                <a:solidFill>
                  <a:schemeClr val="tx1"/>
                </a:solidFill>
                <a:latin typeface="Arial" pitchFamily="34" charset="0"/>
                <a:ea typeface="宋体" pitchFamily="2" charset="-122"/>
                <a:sym typeface="Arial" pitchFamily="34" charset="0"/>
              </a:defRPr>
            </a:lvl1pPr>
            <a:lvl2pPr marL="742950" indent="-285750">
              <a:spcBef>
                <a:spcPct val="20000"/>
              </a:spcBef>
              <a:buChar char="–"/>
              <a:defRPr sz="2800">
                <a:solidFill>
                  <a:schemeClr val="tx1"/>
                </a:solidFill>
                <a:latin typeface="Arial" pitchFamily="34" charset="0"/>
                <a:ea typeface="宋体" pitchFamily="2" charset="-122"/>
                <a:sym typeface="Arial" pitchFamily="34" charset="0"/>
              </a:defRPr>
            </a:lvl2pPr>
            <a:lvl3pPr marL="1143000" indent="-228600">
              <a:spcBef>
                <a:spcPct val="20000"/>
              </a:spcBef>
              <a:buChar char="•"/>
              <a:defRPr sz="2400">
                <a:solidFill>
                  <a:schemeClr val="tx1"/>
                </a:solidFill>
                <a:latin typeface="Arial" pitchFamily="34" charset="0"/>
                <a:ea typeface="宋体" pitchFamily="2" charset="-122"/>
                <a:sym typeface="Arial" pitchFamily="34" charset="0"/>
              </a:defRPr>
            </a:lvl3pPr>
            <a:lvl4pPr marL="1600200" indent="-228600">
              <a:spcBef>
                <a:spcPct val="20000"/>
              </a:spcBef>
              <a:buChar char="–"/>
              <a:defRPr sz="2000">
                <a:solidFill>
                  <a:schemeClr val="tx1"/>
                </a:solidFill>
                <a:latin typeface="Arial" pitchFamily="34" charset="0"/>
                <a:ea typeface="宋体" pitchFamily="2" charset="-122"/>
                <a:sym typeface="Arial" pitchFamily="34" charset="0"/>
              </a:defRPr>
            </a:lvl4pPr>
            <a:lvl5pPr marL="2057400" indent="-228600">
              <a:spcBef>
                <a:spcPct val="20000"/>
              </a:spcBef>
              <a:buChar char="»"/>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sym typeface="Arial" pitchFamily="34" charset="0"/>
              </a:defRPr>
            </a:lvl9pPr>
          </a:lstStyle>
          <a:p>
            <a:pPr algn="ctr" eaLnBrk="1" hangingPunct="1">
              <a:lnSpc>
                <a:spcPct val="80000"/>
              </a:lnSpc>
              <a:spcBef>
                <a:spcPct val="0"/>
              </a:spcBef>
              <a:buFontTx/>
              <a:buNone/>
              <a:defRPr/>
            </a:pPr>
            <a:r>
              <a:rPr lang="en-US" altLang="zh-CN" sz="1050" b="1" dirty="0">
                <a:latin typeface="仿宋_GB2312" pitchFamily="1" charset="-122"/>
                <a:ea typeface="仿宋_GB2312" pitchFamily="1" charset="-122"/>
              </a:rPr>
              <a:t>Data API</a:t>
            </a:r>
            <a:endParaRPr lang="zh-CN" altLang="en-US" sz="1050" b="1" dirty="0">
              <a:latin typeface="仿宋_GB2312" pitchFamily="1" charset="-122"/>
              <a:ea typeface="仿宋_GB2312" pitchFamily="1" charset="-122"/>
            </a:endParaRPr>
          </a:p>
        </p:txBody>
      </p:sp>
      <p:sp>
        <p:nvSpPr>
          <p:cNvPr id="62478" name="Rectangle 46"/>
          <p:cNvSpPr>
            <a:spLocks noChangeArrowheads="1"/>
          </p:cNvSpPr>
          <p:nvPr/>
        </p:nvSpPr>
        <p:spPr bwMode="auto">
          <a:xfrm>
            <a:off x="857858" y="4281413"/>
            <a:ext cx="1067990" cy="234553"/>
          </a:xfrm>
          <a:prstGeom prst="rect">
            <a:avLst/>
          </a:prstGeom>
          <a:ln>
            <a:noFill/>
          </a:ln>
          <a:extLst/>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dirty="0">
                <a:latin typeface="仿宋_GB2312" charset="0"/>
                <a:ea typeface="仿宋_GB2312" charset="0"/>
              </a:rPr>
              <a:t>行情数据</a:t>
            </a:r>
          </a:p>
        </p:txBody>
      </p:sp>
      <p:sp>
        <p:nvSpPr>
          <p:cNvPr id="62479" name="Rectangle 46"/>
          <p:cNvSpPr>
            <a:spLocks noChangeArrowheads="1"/>
          </p:cNvSpPr>
          <p:nvPr/>
        </p:nvSpPr>
        <p:spPr bwMode="auto">
          <a:xfrm>
            <a:off x="2891011" y="4281412"/>
            <a:ext cx="1067991" cy="234553"/>
          </a:xfrm>
          <a:prstGeom prst="rect">
            <a:avLst/>
          </a:prstGeom>
          <a:ln>
            <a:noFill/>
          </a:ln>
          <a:extLst/>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dirty="0">
                <a:latin typeface="仿宋_GB2312" charset="0"/>
                <a:ea typeface="仿宋_GB2312" charset="0"/>
              </a:rPr>
              <a:t>财务数据</a:t>
            </a:r>
          </a:p>
        </p:txBody>
      </p:sp>
      <p:sp>
        <p:nvSpPr>
          <p:cNvPr id="62480" name="Rectangle 46"/>
          <p:cNvSpPr>
            <a:spLocks noChangeArrowheads="1"/>
          </p:cNvSpPr>
          <p:nvPr/>
        </p:nvSpPr>
        <p:spPr bwMode="auto">
          <a:xfrm>
            <a:off x="5088185" y="4281412"/>
            <a:ext cx="1067991" cy="234553"/>
          </a:xfrm>
          <a:prstGeom prst="rect">
            <a:avLst/>
          </a:prstGeom>
          <a:ln>
            <a:noFill/>
          </a:ln>
          <a:extLst/>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a:latin typeface="仿宋_GB2312" charset="0"/>
                <a:ea typeface="仿宋_GB2312" charset="0"/>
              </a:rPr>
              <a:t>实时数据</a:t>
            </a:r>
          </a:p>
        </p:txBody>
      </p:sp>
      <p:sp>
        <p:nvSpPr>
          <p:cNvPr id="62481" name="Rectangle 46"/>
          <p:cNvSpPr>
            <a:spLocks noChangeArrowheads="1"/>
          </p:cNvSpPr>
          <p:nvPr/>
        </p:nvSpPr>
        <p:spPr bwMode="auto">
          <a:xfrm>
            <a:off x="7183823" y="4281413"/>
            <a:ext cx="1067990" cy="234553"/>
          </a:xfrm>
          <a:prstGeom prst="rect">
            <a:avLst/>
          </a:prstGeom>
          <a:ln>
            <a:noFill/>
          </a:ln>
          <a:extLst/>
        </p:spPr>
        <p:style>
          <a:lnRef idx="2">
            <a:schemeClr val="accent6"/>
          </a:lnRef>
          <a:fillRef idx="1">
            <a:schemeClr val="lt1"/>
          </a:fillRef>
          <a:effectRef idx="0">
            <a:schemeClr val="accent6"/>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a:latin typeface="仿宋_GB2312" charset="0"/>
                <a:ea typeface="仿宋_GB2312" charset="0"/>
              </a:rPr>
              <a:t>京东特色大数据</a:t>
            </a:r>
          </a:p>
        </p:txBody>
      </p:sp>
      <p:sp>
        <p:nvSpPr>
          <p:cNvPr id="31" name="AutoShape 34"/>
          <p:cNvSpPr>
            <a:spLocks noChangeArrowheads="1"/>
          </p:cNvSpPr>
          <p:nvPr/>
        </p:nvSpPr>
        <p:spPr bwMode="auto">
          <a:xfrm>
            <a:off x="827583" y="1614257"/>
            <a:ext cx="5708949" cy="1291829"/>
          </a:xfrm>
          <a:prstGeom prst="roundRect">
            <a:avLst>
              <a:gd name="adj" fmla="val 4838"/>
            </a:avLst>
          </a:prstGeom>
          <a:solidFill>
            <a:srgbClr val="92D050"/>
          </a:solidFill>
          <a:ln w="9525" cap="flat" cmpd="sng">
            <a:noFill/>
            <a:bevel/>
            <a:headEnd/>
            <a:tailEnd/>
          </a:ln>
          <a:effectLst>
            <a:prstShdw prst="shdw17" dist="17961" dir="2700000">
              <a:srgbClr val="007A5C"/>
            </a:prstShdw>
          </a:effectLst>
        </p:spPr>
        <p:txBody>
          <a:bodyPr wrap="none" anchorCtr="1"/>
          <a:lstStyle/>
          <a:p>
            <a:pPr algn="ctr" eaLnBrk="1" hangingPunct="1">
              <a:lnSpc>
                <a:spcPct val="80000"/>
              </a:lnSpc>
              <a:buFont typeface="Arial" pitchFamily="34" charset="0"/>
              <a:buNone/>
              <a:defRPr/>
            </a:pPr>
            <a:r>
              <a:rPr lang="zh-CN" altLang="en-US" sz="1200" b="1" dirty="0">
                <a:solidFill>
                  <a:schemeClr val="bg1"/>
                </a:solidFill>
                <a:effectLst>
                  <a:outerShdw blurRad="38100" dist="38100" dir="2700000" algn="tl">
                    <a:srgbClr val="000000"/>
                  </a:outerShdw>
                </a:effectLst>
                <a:latin typeface="仿宋_GB2312" pitchFamily="1" charset="-122"/>
                <a:ea typeface="仿宋_GB2312" pitchFamily="1" charset="-122"/>
              </a:rPr>
              <a:t>      </a:t>
            </a:r>
          </a:p>
        </p:txBody>
      </p:sp>
      <p:sp>
        <p:nvSpPr>
          <p:cNvPr id="62483" name="Rectangle 54"/>
          <p:cNvSpPr>
            <a:spLocks noChangeArrowheads="1"/>
          </p:cNvSpPr>
          <p:nvPr/>
        </p:nvSpPr>
        <p:spPr bwMode="auto">
          <a:xfrm>
            <a:off x="6927401" y="2609850"/>
            <a:ext cx="1535435" cy="235744"/>
          </a:xfrm>
          <a:prstGeom prst="rect">
            <a:avLst/>
          </a:prstGeom>
          <a:solidFill>
            <a:schemeClr val="lt1"/>
          </a:solidFill>
          <a:ln>
            <a:noFill/>
          </a:ln>
          <a:extLst/>
        </p:spPr>
        <p:style>
          <a:lnRef idx="2">
            <a:schemeClr val="accent5"/>
          </a:lnRef>
          <a:fillRef idx="1">
            <a:schemeClr val="lt1"/>
          </a:fillRef>
          <a:effectRef idx="0">
            <a:schemeClr val="accent5"/>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dirty="0">
                <a:solidFill>
                  <a:schemeClr val="accent1"/>
                </a:solidFill>
                <a:latin typeface="仿宋_GB2312" charset="0"/>
                <a:ea typeface="仿宋_GB2312" charset="0"/>
              </a:rPr>
              <a:t>万得数据</a:t>
            </a:r>
          </a:p>
        </p:txBody>
      </p:sp>
      <p:sp>
        <p:nvSpPr>
          <p:cNvPr id="62484" name="Rectangle 54"/>
          <p:cNvSpPr>
            <a:spLocks noChangeArrowheads="1"/>
          </p:cNvSpPr>
          <p:nvPr/>
        </p:nvSpPr>
        <p:spPr bwMode="auto">
          <a:xfrm>
            <a:off x="6924676" y="1980009"/>
            <a:ext cx="1535433" cy="235744"/>
          </a:xfrm>
          <a:prstGeom prst="rect">
            <a:avLst/>
          </a:prstGeom>
          <a:ln>
            <a:noFill/>
          </a:ln>
          <a:extLst/>
        </p:spPr>
        <p:style>
          <a:lnRef idx="2">
            <a:schemeClr val="accent5"/>
          </a:lnRef>
          <a:fillRef idx="1">
            <a:schemeClr val="lt1"/>
          </a:fillRef>
          <a:effectRef idx="0">
            <a:schemeClr val="accent5"/>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a:latin typeface="仿宋_GB2312" charset="0"/>
                <a:ea typeface="仿宋_GB2312" charset="0"/>
              </a:rPr>
              <a:t>京东股票</a:t>
            </a:r>
          </a:p>
        </p:txBody>
      </p:sp>
      <p:sp>
        <p:nvSpPr>
          <p:cNvPr id="62485" name="Rectangle 54"/>
          <p:cNvSpPr>
            <a:spLocks noChangeArrowheads="1"/>
          </p:cNvSpPr>
          <p:nvPr/>
        </p:nvSpPr>
        <p:spPr bwMode="auto">
          <a:xfrm>
            <a:off x="6927056" y="1350169"/>
            <a:ext cx="1530326" cy="235744"/>
          </a:xfrm>
          <a:prstGeom prst="rect">
            <a:avLst/>
          </a:prstGeom>
          <a:ln>
            <a:noFill/>
          </a:ln>
          <a:extLst/>
        </p:spPr>
        <p:style>
          <a:lnRef idx="2">
            <a:schemeClr val="accent5"/>
          </a:lnRef>
          <a:fillRef idx="1">
            <a:schemeClr val="lt1"/>
          </a:fillRef>
          <a:effectRef idx="0">
            <a:schemeClr val="accent5"/>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dirty="0">
                <a:latin typeface="仿宋_GB2312" charset="0"/>
                <a:ea typeface="仿宋_GB2312" charset="0"/>
              </a:rPr>
              <a:t>京东大数据</a:t>
            </a:r>
          </a:p>
        </p:txBody>
      </p:sp>
      <p:sp>
        <p:nvSpPr>
          <p:cNvPr id="13336" name="Rectangle 8"/>
          <p:cNvSpPr>
            <a:spLocks noChangeArrowheads="1"/>
          </p:cNvSpPr>
          <p:nvPr/>
        </p:nvSpPr>
        <p:spPr bwMode="auto">
          <a:xfrm>
            <a:off x="5275660" y="1757362"/>
            <a:ext cx="294084" cy="1039415"/>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用户交流</a:t>
            </a:r>
          </a:p>
        </p:txBody>
      </p:sp>
      <p:sp>
        <p:nvSpPr>
          <p:cNvPr id="33" name="Rectangle 7"/>
          <p:cNvSpPr>
            <a:spLocks noChangeArrowheads="1"/>
          </p:cNvSpPr>
          <p:nvPr/>
        </p:nvSpPr>
        <p:spPr bwMode="auto">
          <a:xfrm>
            <a:off x="1043608" y="1245394"/>
            <a:ext cx="1117997" cy="283369"/>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nchor="ctr" anchorCtr="1"/>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历史回测</a:t>
            </a:r>
          </a:p>
        </p:txBody>
      </p:sp>
      <p:sp>
        <p:nvSpPr>
          <p:cNvPr id="13338" name="Rectangle 8"/>
          <p:cNvSpPr>
            <a:spLocks noChangeArrowheads="1"/>
          </p:cNvSpPr>
          <p:nvPr/>
        </p:nvSpPr>
        <p:spPr bwMode="auto">
          <a:xfrm>
            <a:off x="1187624" y="1763314"/>
            <a:ext cx="294084" cy="1033463"/>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在线编程</a:t>
            </a:r>
          </a:p>
        </p:txBody>
      </p:sp>
      <p:sp>
        <p:nvSpPr>
          <p:cNvPr id="13339" name="Rectangle 8"/>
          <p:cNvSpPr>
            <a:spLocks noChangeArrowheads="1"/>
          </p:cNvSpPr>
          <p:nvPr/>
        </p:nvSpPr>
        <p:spPr bwMode="auto">
          <a:xfrm>
            <a:off x="1763688" y="1757362"/>
            <a:ext cx="294084" cy="1039415"/>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策略编写</a:t>
            </a:r>
          </a:p>
        </p:txBody>
      </p:sp>
      <p:sp>
        <p:nvSpPr>
          <p:cNvPr id="13340" name="Rectangle 8"/>
          <p:cNvSpPr>
            <a:spLocks noChangeArrowheads="1"/>
          </p:cNvSpPr>
          <p:nvPr/>
        </p:nvSpPr>
        <p:spPr bwMode="auto">
          <a:xfrm>
            <a:off x="2411760" y="1763314"/>
            <a:ext cx="294084" cy="1033463"/>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策略编译</a:t>
            </a:r>
          </a:p>
        </p:txBody>
      </p:sp>
      <p:sp>
        <p:nvSpPr>
          <p:cNvPr id="13341" name="Rectangle 8"/>
          <p:cNvSpPr>
            <a:spLocks noChangeArrowheads="1"/>
          </p:cNvSpPr>
          <p:nvPr/>
        </p:nvSpPr>
        <p:spPr bwMode="auto">
          <a:xfrm>
            <a:off x="2987824" y="1763315"/>
            <a:ext cx="294084" cy="1033463"/>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运行回测</a:t>
            </a:r>
          </a:p>
        </p:txBody>
      </p:sp>
      <p:sp>
        <p:nvSpPr>
          <p:cNvPr id="13342" name="Rectangle 8"/>
          <p:cNvSpPr>
            <a:spLocks noChangeArrowheads="1"/>
          </p:cNvSpPr>
          <p:nvPr/>
        </p:nvSpPr>
        <p:spPr bwMode="auto">
          <a:xfrm>
            <a:off x="3563888" y="1763315"/>
            <a:ext cx="294084" cy="1033463"/>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回测结果</a:t>
            </a:r>
          </a:p>
        </p:txBody>
      </p:sp>
      <p:sp>
        <p:nvSpPr>
          <p:cNvPr id="13343" name="Rectangle 8"/>
          <p:cNvSpPr>
            <a:spLocks noChangeArrowheads="1"/>
          </p:cNvSpPr>
          <p:nvPr/>
        </p:nvSpPr>
        <p:spPr bwMode="auto">
          <a:xfrm>
            <a:off x="4139952" y="1757362"/>
            <a:ext cx="294084" cy="1039415"/>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a:latin typeface="仿宋_GB2312" charset="0"/>
                <a:ea typeface="仿宋_GB2312" charset="0"/>
              </a:rPr>
              <a:t>分享策略</a:t>
            </a:r>
          </a:p>
        </p:txBody>
      </p:sp>
      <p:sp>
        <p:nvSpPr>
          <p:cNvPr id="13344" name="Rectangle 8"/>
          <p:cNvSpPr>
            <a:spLocks noChangeArrowheads="1"/>
          </p:cNvSpPr>
          <p:nvPr/>
        </p:nvSpPr>
        <p:spPr bwMode="auto">
          <a:xfrm>
            <a:off x="4709964" y="1757362"/>
            <a:ext cx="294084" cy="1039415"/>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策略克隆</a:t>
            </a:r>
          </a:p>
        </p:txBody>
      </p:sp>
      <p:sp>
        <p:nvSpPr>
          <p:cNvPr id="13345" name="Rectangle 8"/>
          <p:cNvSpPr>
            <a:spLocks noChangeArrowheads="1"/>
          </p:cNvSpPr>
          <p:nvPr/>
        </p:nvSpPr>
        <p:spPr bwMode="auto">
          <a:xfrm>
            <a:off x="5842398" y="1757362"/>
            <a:ext cx="294084" cy="1039415"/>
          </a:xfrm>
          <a:prstGeom prst="rect">
            <a:avLst/>
          </a:prstGeom>
          <a:solidFill>
            <a:srgbClr val="FFC000"/>
          </a:solidFill>
          <a:ln w="9525">
            <a:solidFill>
              <a:srgbClr val="FFC000"/>
            </a:solidFill>
            <a:bevel/>
            <a:headEnd/>
            <a:tailEnd/>
          </a:ln>
          <a:effectLst/>
        </p:spPr>
        <p:txBody>
          <a:bodyPr vert="eaVert"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defRPr/>
            </a:pPr>
            <a:r>
              <a:rPr lang="zh-CN" altLang="en-US" sz="1050" b="1" dirty="0">
                <a:latin typeface="仿宋_GB2312" charset="0"/>
                <a:ea typeface="仿宋_GB2312" charset="0"/>
              </a:rPr>
              <a:t>帮助文档</a:t>
            </a:r>
          </a:p>
        </p:txBody>
      </p:sp>
      <p:sp>
        <p:nvSpPr>
          <p:cNvPr id="34" name="Rectangle 54"/>
          <p:cNvSpPr>
            <a:spLocks noChangeArrowheads="1"/>
          </p:cNvSpPr>
          <p:nvPr/>
        </p:nvSpPr>
        <p:spPr bwMode="auto">
          <a:xfrm>
            <a:off x="6924674" y="3209157"/>
            <a:ext cx="1535435" cy="235744"/>
          </a:xfrm>
          <a:prstGeom prst="rect">
            <a:avLst/>
          </a:prstGeom>
          <a:ln>
            <a:noFill/>
          </a:ln>
          <a:extLst/>
        </p:spPr>
        <p:style>
          <a:lnRef idx="2">
            <a:schemeClr val="accent5"/>
          </a:lnRef>
          <a:fillRef idx="1">
            <a:schemeClr val="lt1"/>
          </a:fillRef>
          <a:effectRef idx="0">
            <a:schemeClr val="accent5"/>
          </a:effectRef>
          <a:fontRef idx="minor">
            <a:schemeClr val="dk1"/>
          </a:fontRef>
        </p:style>
        <p:txBody>
          <a:bodyPr wrap="none" anchor="ctr"/>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algn="ctr" eaLnBrk="1" hangingPunct="1">
              <a:lnSpc>
                <a:spcPct val="80000"/>
              </a:lnSpc>
              <a:spcBef>
                <a:spcPct val="0"/>
              </a:spcBef>
              <a:buFontTx/>
              <a:buNone/>
            </a:pPr>
            <a:r>
              <a:rPr lang="zh-CN" altLang="en-US" sz="1050" b="1" dirty="0">
                <a:latin typeface="仿宋_GB2312" charset="0"/>
                <a:ea typeface="仿宋_GB2312" charset="0"/>
              </a:rPr>
              <a:t>数库数据</a:t>
            </a:r>
          </a:p>
        </p:txBody>
      </p:sp>
    </p:spTree>
    <p:extLst>
      <p:ext uri="{BB962C8B-B14F-4D97-AF65-F5344CB8AC3E}">
        <p14:creationId xmlns:p14="http://schemas.microsoft.com/office/powerpoint/2010/main" val="228183017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txBox="1">
            <a:spLocks noChangeArrowheads="1"/>
          </p:cNvSpPr>
          <p:nvPr/>
        </p:nvSpPr>
        <p:spPr bwMode="auto">
          <a:xfrm>
            <a:off x="395536" y="247650"/>
            <a:ext cx="1363265" cy="32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bIns="0" anchor="b"/>
          <a:lstStyle>
            <a:lvl1pPr>
              <a:spcBef>
                <a:spcPct val="20000"/>
              </a:spcBef>
              <a:buChar char="•"/>
              <a:defRPr sz="3200">
                <a:solidFill>
                  <a:schemeClr val="tx1"/>
                </a:solidFill>
                <a:latin typeface="Arial" charset="0"/>
                <a:ea typeface="宋体" charset="-122"/>
                <a:sym typeface="Arial" charset="0"/>
              </a:defRPr>
            </a:lvl1pPr>
            <a:lvl2pPr marL="742950" indent="-285750">
              <a:spcBef>
                <a:spcPct val="20000"/>
              </a:spcBef>
              <a:buChar char="–"/>
              <a:defRPr sz="2800">
                <a:solidFill>
                  <a:schemeClr val="tx1"/>
                </a:solidFill>
                <a:latin typeface="Arial" charset="0"/>
                <a:ea typeface="宋体" charset="-122"/>
                <a:sym typeface="Arial" charset="0"/>
              </a:defRPr>
            </a:lvl2pPr>
            <a:lvl3pPr marL="1143000" indent="-228600">
              <a:spcBef>
                <a:spcPct val="20000"/>
              </a:spcBef>
              <a:buChar char="•"/>
              <a:defRPr sz="2400">
                <a:solidFill>
                  <a:schemeClr val="tx1"/>
                </a:solidFill>
                <a:latin typeface="Arial" charset="0"/>
                <a:ea typeface="宋体" charset="-122"/>
                <a:sym typeface="Arial" charset="0"/>
              </a:defRPr>
            </a:lvl3pPr>
            <a:lvl4pPr marL="1600200" indent="-228600">
              <a:spcBef>
                <a:spcPct val="20000"/>
              </a:spcBef>
              <a:buChar char="–"/>
              <a:defRPr sz="2000">
                <a:solidFill>
                  <a:schemeClr val="tx1"/>
                </a:solidFill>
                <a:latin typeface="Arial" charset="0"/>
                <a:ea typeface="宋体" charset="-122"/>
                <a:sym typeface="Arial" charset="0"/>
              </a:defRPr>
            </a:lvl4pPr>
            <a:lvl5pPr marL="2057400" indent="-228600">
              <a:spcBef>
                <a:spcPct val="20000"/>
              </a:spcBef>
              <a:buChar char="»"/>
              <a:defRPr sz="2000">
                <a:solidFill>
                  <a:schemeClr val="tx1"/>
                </a:solidFill>
                <a:latin typeface="Arial" charset="0"/>
                <a:ea typeface="宋体" charset="-122"/>
                <a:sym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sym typeface="Arial" charset="0"/>
              </a:defRPr>
            </a:lvl9pPr>
          </a:lstStyle>
          <a:p>
            <a:pPr eaLnBrk="1" hangingPunct="1">
              <a:spcBef>
                <a:spcPct val="0"/>
              </a:spcBef>
              <a:buFontTx/>
              <a:buNone/>
              <a:defRPr/>
            </a:pPr>
            <a:r>
              <a:rPr lang="zh-CN" altLang="en-US" sz="2400" b="1" dirty="0">
                <a:solidFill>
                  <a:srgbClr val="C00000"/>
                </a:solidFill>
                <a:effectLst>
                  <a:outerShdw blurRad="38100" dist="38100" dir="2700000" algn="tl">
                    <a:srgbClr val="C0C0C0"/>
                  </a:outerShdw>
                </a:effectLst>
                <a:latin typeface="Adobe Heiti Std R" charset="-122"/>
                <a:ea typeface="Adobe Heiti Std R" charset="-122"/>
                <a:cs typeface="Adobe Heiti Std R" charset="-122"/>
              </a:rPr>
              <a:t>风险指标</a:t>
            </a:r>
          </a:p>
        </p:txBody>
      </p:sp>
      <p:sp>
        <p:nvSpPr>
          <p:cNvPr id="3" name="等腰三角形 2"/>
          <p:cNvSpPr/>
          <p:nvPr/>
        </p:nvSpPr>
        <p:spPr bwMode="auto">
          <a:xfrm>
            <a:off x="1549625" y="1292702"/>
            <a:ext cx="5977991" cy="971045"/>
          </a:xfrm>
          <a:prstGeom prst="triangle">
            <a:avLst/>
          </a:prstGeom>
          <a:gradFill flip="none" rotWithShape="1">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path path="circle">
              <a:fillToRect r="100000" b="100000"/>
            </a:path>
            <a:tileRect l="-100000" t="-100000"/>
          </a:gradFill>
          <a:ln w="9525" cap="flat" cmpd="sng" algn="ctr">
            <a:solidFill>
              <a:schemeClr val="bg1"/>
            </a:solidFill>
            <a:prstDash val="solid"/>
            <a:round/>
            <a:headEnd type="none" w="med" len="med"/>
            <a:tailEnd type="none" w="med" len="med"/>
          </a:ln>
          <a:effectLst/>
          <a:extLst/>
        </p:spPr>
        <p:txBody>
          <a:bodyPr/>
          <a:lstStyle/>
          <a:p>
            <a:pPr>
              <a:buFont typeface="Arial" pitchFamily="34" charset="0"/>
              <a:buNone/>
              <a:defRPr/>
            </a:pPr>
            <a:endParaRPr lang="zh-CN" altLang="en-US">
              <a:latin typeface="Arial" pitchFamily="34" charset="0"/>
              <a:ea typeface="宋体" pitchFamily="2" charset="-122"/>
            </a:endParaRPr>
          </a:p>
        </p:txBody>
      </p:sp>
      <p:sp>
        <p:nvSpPr>
          <p:cNvPr id="7" name="圆角矩形 6"/>
          <p:cNvSpPr/>
          <p:nvPr/>
        </p:nvSpPr>
        <p:spPr bwMode="auto">
          <a:xfrm>
            <a:off x="3536506" y="904284"/>
            <a:ext cx="1951051" cy="667593"/>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ea typeface="宋体" pitchFamily="2" charset="-122"/>
              </a:rPr>
              <a:t>Result &amp; Risk </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ea typeface="宋体" pitchFamily="2" charset="-122"/>
            </a:endParaRPr>
          </a:p>
        </p:txBody>
      </p:sp>
      <p:sp>
        <p:nvSpPr>
          <p:cNvPr id="95" name="圆角矩形 94"/>
          <p:cNvSpPr/>
          <p:nvPr/>
        </p:nvSpPr>
        <p:spPr bwMode="auto">
          <a:xfrm>
            <a:off x="1743076" y="2324101"/>
            <a:ext cx="1318022"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Total Returns</a:t>
            </a:r>
            <a:endParaRPr lang="zh-CN" altLang="zh-CN" sz="1200" dirty="0">
              <a:solidFill>
                <a:schemeClr val="bg1"/>
              </a:solidFill>
            </a:endParaRPr>
          </a:p>
        </p:txBody>
      </p:sp>
      <p:sp>
        <p:nvSpPr>
          <p:cNvPr id="98" name="圆角矩形 97"/>
          <p:cNvSpPr/>
          <p:nvPr/>
        </p:nvSpPr>
        <p:spPr bwMode="auto">
          <a:xfrm>
            <a:off x="3193256" y="2324101"/>
            <a:ext cx="1319213"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Total Annualized Returns</a:t>
            </a:r>
            <a:endParaRPr lang="zh-CN" altLang="zh-CN" sz="1200" dirty="0">
              <a:solidFill>
                <a:schemeClr val="bg1"/>
              </a:solidFill>
            </a:endParaRPr>
          </a:p>
        </p:txBody>
      </p:sp>
      <p:sp>
        <p:nvSpPr>
          <p:cNvPr id="102" name="圆角矩形 101"/>
          <p:cNvSpPr/>
          <p:nvPr/>
        </p:nvSpPr>
        <p:spPr bwMode="auto">
          <a:xfrm>
            <a:off x="6070997" y="2324101"/>
            <a:ext cx="1319213"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Alpha</a:t>
            </a:r>
            <a:endParaRPr lang="zh-CN" altLang="zh-CN" sz="1200" dirty="0">
              <a:solidFill>
                <a:schemeClr val="bg1"/>
              </a:solidFill>
            </a:endParaRPr>
          </a:p>
        </p:txBody>
      </p:sp>
      <p:sp>
        <p:nvSpPr>
          <p:cNvPr id="103" name="圆角矩形 102"/>
          <p:cNvSpPr/>
          <p:nvPr/>
        </p:nvSpPr>
        <p:spPr bwMode="auto">
          <a:xfrm>
            <a:off x="1743076" y="3021807"/>
            <a:ext cx="1318022" cy="565547"/>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Beta</a:t>
            </a:r>
            <a:endParaRPr lang="zh-CN" altLang="zh-CN" sz="1200" dirty="0">
              <a:solidFill>
                <a:schemeClr val="bg1"/>
              </a:solidFill>
            </a:endParaRPr>
          </a:p>
        </p:txBody>
      </p:sp>
      <p:sp>
        <p:nvSpPr>
          <p:cNvPr id="104" name="圆角矩形 103"/>
          <p:cNvSpPr/>
          <p:nvPr/>
        </p:nvSpPr>
        <p:spPr bwMode="auto">
          <a:xfrm>
            <a:off x="3193256" y="3021807"/>
            <a:ext cx="1319213" cy="565547"/>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Sharpe</a:t>
            </a:r>
            <a:endParaRPr lang="zh-CN" altLang="zh-CN" sz="1200" dirty="0">
              <a:solidFill>
                <a:schemeClr val="bg1"/>
              </a:solidFill>
            </a:endParaRPr>
          </a:p>
        </p:txBody>
      </p:sp>
      <p:sp>
        <p:nvSpPr>
          <p:cNvPr id="106" name="圆角矩形 105"/>
          <p:cNvSpPr/>
          <p:nvPr/>
        </p:nvSpPr>
        <p:spPr bwMode="auto">
          <a:xfrm>
            <a:off x="6070997" y="3021807"/>
            <a:ext cx="1319213" cy="565547"/>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Information Ratio</a:t>
            </a:r>
            <a:endParaRPr lang="zh-CN" altLang="zh-CN" sz="1200" dirty="0">
              <a:solidFill>
                <a:schemeClr val="bg1"/>
              </a:solidFill>
            </a:endParaRPr>
          </a:p>
        </p:txBody>
      </p:sp>
      <p:sp>
        <p:nvSpPr>
          <p:cNvPr id="107" name="圆角矩形 106"/>
          <p:cNvSpPr/>
          <p:nvPr/>
        </p:nvSpPr>
        <p:spPr bwMode="auto">
          <a:xfrm>
            <a:off x="1743076" y="3714751"/>
            <a:ext cx="1318022"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Algorithm Volatility</a:t>
            </a:r>
            <a:endParaRPr lang="zh-CN" altLang="zh-CN" sz="1200" dirty="0">
              <a:solidFill>
                <a:schemeClr val="bg1"/>
              </a:solidFill>
            </a:endParaRPr>
          </a:p>
        </p:txBody>
      </p:sp>
      <p:sp>
        <p:nvSpPr>
          <p:cNvPr id="108" name="圆角矩形 107"/>
          <p:cNvSpPr/>
          <p:nvPr/>
        </p:nvSpPr>
        <p:spPr bwMode="auto">
          <a:xfrm>
            <a:off x="3193256" y="3714751"/>
            <a:ext cx="1319213"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Downside Risk</a:t>
            </a:r>
            <a:endParaRPr lang="zh-CN" altLang="zh-CN" sz="1200" dirty="0">
              <a:solidFill>
                <a:schemeClr val="bg1"/>
              </a:solidFill>
            </a:endParaRPr>
          </a:p>
        </p:txBody>
      </p:sp>
      <p:sp>
        <p:nvSpPr>
          <p:cNvPr id="110" name="圆角矩形 109"/>
          <p:cNvSpPr/>
          <p:nvPr/>
        </p:nvSpPr>
        <p:spPr bwMode="auto">
          <a:xfrm>
            <a:off x="6070997" y="3714751"/>
            <a:ext cx="1319213"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Max Drawdown</a:t>
            </a:r>
            <a:endParaRPr lang="zh-CN" altLang="zh-CN" sz="1200" dirty="0">
              <a:solidFill>
                <a:schemeClr val="bg1"/>
              </a:solidFill>
            </a:endParaRPr>
          </a:p>
        </p:txBody>
      </p:sp>
      <p:sp>
        <p:nvSpPr>
          <p:cNvPr id="111" name="圆角矩形 110"/>
          <p:cNvSpPr/>
          <p:nvPr/>
        </p:nvSpPr>
        <p:spPr bwMode="auto">
          <a:xfrm>
            <a:off x="4639866" y="2324101"/>
            <a:ext cx="1319213"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Benchmark Returns</a:t>
            </a:r>
            <a:endParaRPr lang="zh-CN" altLang="zh-CN" sz="1200" dirty="0">
              <a:solidFill>
                <a:schemeClr val="bg1"/>
              </a:solidFill>
            </a:endParaRPr>
          </a:p>
        </p:txBody>
      </p:sp>
      <p:sp>
        <p:nvSpPr>
          <p:cNvPr id="112" name="圆角矩形 111"/>
          <p:cNvSpPr/>
          <p:nvPr/>
        </p:nvSpPr>
        <p:spPr bwMode="auto">
          <a:xfrm>
            <a:off x="4639866" y="3021807"/>
            <a:ext cx="1319213" cy="565547"/>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err="1">
                <a:solidFill>
                  <a:schemeClr val="bg1"/>
                </a:solidFill>
              </a:rPr>
              <a:t>Sortino</a:t>
            </a:r>
            <a:endParaRPr lang="zh-CN" altLang="zh-CN" sz="1200" dirty="0">
              <a:solidFill>
                <a:schemeClr val="bg1"/>
              </a:solidFill>
            </a:endParaRPr>
          </a:p>
        </p:txBody>
      </p:sp>
      <p:sp>
        <p:nvSpPr>
          <p:cNvPr id="113" name="圆角矩形 112"/>
          <p:cNvSpPr/>
          <p:nvPr/>
        </p:nvSpPr>
        <p:spPr bwMode="auto">
          <a:xfrm>
            <a:off x="4658916" y="3714751"/>
            <a:ext cx="1318022" cy="564356"/>
          </a:xfrm>
          <a:prstGeom prst="round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16200000" scaled="1"/>
            <a:tileRect/>
          </a:gradFill>
          <a:ln w="9525" cap="flat" cmpd="sng" algn="ctr">
            <a:solidFill>
              <a:schemeClr val="accent5">
                <a:lumMod val="50000"/>
              </a:schemeClr>
            </a:solidFill>
            <a:prstDash val="solid"/>
            <a:round/>
            <a:headEnd type="none" w="med" len="med"/>
            <a:tailEnd type="none" w="med" len="med"/>
          </a:ln>
          <a:effectLst/>
          <a:extLst/>
        </p:spPr>
        <p:txBody>
          <a:bodyPr anchor="ctr" anchorCtr="1"/>
          <a:lstStyle/>
          <a:p>
            <a:pPr>
              <a:buFont typeface="Arial" pitchFamily="34" charset="0"/>
              <a:buNone/>
              <a:defRPr/>
            </a:pPr>
            <a:r>
              <a:rPr lang="en-US" altLang="zh-CN" sz="1200" dirty="0">
                <a:solidFill>
                  <a:schemeClr val="bg1"/>
                </a:solidFill>
              </a:rPr>
              <a:t>Tracking Error</a:t>
            </a:r>
            <a:endParaRPr lang="zh-CN" altLang="zh-CN" sz="1200" dirty="0">
              <a:solidFill>
                <a:schemeClr val="bg1"/>
              </a:solidFill>
            </a:endParaRPr>
          </a:p>
        </p:txBody>
      </p:sp>
      <p:pic>
        <p:nvPicPr>
          <p:cNvPr id="4" name="Picture 3"/>
          <p:cNvPicPr>
            <a:picLocks noChangeAspect="1"/>
          </p:cNvPicPr>
          <p:nvPr/>
        </p:nvPicPr>
        <p:blipFill>
          <a:blip r:embed="rId3"/>
          <a:stretch>
            <a:fillRect/>
          </a:stretch>
        </p:blipFill>
        <p:spPr>
          <a:xfrm>
            <a:off x="-14988" y="211794"/>
            <a:ext cx="9144000" cy="4482826"/>
          </a:xfrm>
          <a:prstGeom prst="rect">
            <a:avLst/>
          </a:prstGeom>
        </p:spPr>
      </p:pic>
    </p:spTree>
    <p:extLst>
      <p:ext uri="{BB962C8B-B14F-4D97-AF65-F5344CB8AC3E}">
        <p14:creationId xmlns:p14="http://schemas.microsoft.com/office/powerpoint/2010/main" val="19655873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Text"/>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Text"/>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Text"/>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108135646"/>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13863</TotalTime>
  <Words>1425</Words>
  <Application>Microsoft Macintosh PowerPoint</Application>
  <PresentationFormat>On-screen Show (16:9)</PresentationFormat>
  <Paragraphs>330</Paragraphs>
  <Slides>30</Slides>
  <Notes>18</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30</vt:i4>
      </vt:variant>
    </vt:vector>
  </HeadingPairs>
  <TitlesOfParts>
    <vt:vector size="50" baseType="lpstr">
      <vt:lpstr>Adobe Heiti Std R</vt:lpstr>
      <vt:lpstr>Agency FB</vt:lpstr>
      <vt:lpstr>Calibri</vt:lpstr>
      <vt:lpstr>Helvetica Neue</vt:lpstr>
      <vt:lpstr>Lantinghei SC Demibold</vt:lpstr>
      <vt:lpstr>Lantinghei SC Extralight</vt:lpstr>
      <vt:lpstr>Malgun Gothic</vt:lpstr>
      <vt:lpstr>Microsoft YaHei UI</vt:lpstr>
      <vt:lpstr>MicrosoftYaHei</vt:lpstr>
      <vt:lpstr>Times New Roman</vt:lpstr>
      <vt:lpstr>Yuppy SC</vt:lpstr>
      <vt:lpstr>仿宋_GB2312</vt:lpstr>
      <vt:lpstr>华文楷体</vt:lpstr>
      <vt:lpstr>华文细黑</vt:lpstr>
      <vt:lpstr>宋体</vt:lpstr>
      <vt:lpstr>微软雅黑</vt:lpstr>
      <vt:lpstr>等线</vt:lpstr>
      <vt:lpstr>黑体</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180</dc:creator>
  <cp:lastModifiedBy>Zhiguo.Chen</cp:lastModifiedBy>
  <cp:revision>544</cp:revision>
  <dcterms:created xsi:type="dcterms:W3CDTF">2014-06-27T09:39:32Z</dcterms:created>
  <dcterms:modified xsi:type="dcterms:W3CDTF">2016-07-15T00:32:41Z</dcterms:modified>
</cp:coreProperties>
</file>